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80" r:id="rId26"/>
    <p:sldId id="281" r:id="rId27"/>
  </p:sldIdLst>
  <p:sldSz cx="12192000" cy="6858000"/>
  <p:notesSz cx="6858000" cy="9144000"/>
  <p:defaultTextStyle>
    <a:defPPr>
      <a:defRPr lang="en-N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37"/>
  </p:normalViewPr>
  <p:slideViewPr>
    <p:cSldViewPr snapToGrid="0">
      <p:cViewPr>
        <p:scale>
          <a:sx n="99" d="100"/>
          <a:sy n="99" d="100"/>
        </p:scale>
        <p:origin x="96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E07317-6836-417A-8B4C-F2D349FB50F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095D1F5-B270-47B6-B2B5-0E3D59CA2C7E}">
      <dgm:prSet/>
      <dgm:spPr/>
      <dgm:t>
        <a:bodyPr/>
        <a:lstStyle/>
        <a:p>
          <a:r>
            <a:rPr lang="en-US"/>
            <a:t>├── user_view.py                  # Entry point of the program</a:t>
          </a:r>
        </a:p>
      </dgm:t>
    </dgm:pt>
    <dgm:pt modelId="{94F92AF3-FBCA-4AC6-949C-8FAB994A420A}" type="parTrans" cxnId="{C8996413-4C64-471D-A008-8A69A41A1FFF}">
      <dgm:prSet/>
      <dgm:spPr/>
      <dgm:t>
        <a:bodyPr/>
        <a:lstStyle/>
        <a:p>
          <a:endParaRPr lang="en-US"/>
        </a:p>
      </dgm:t>
    </dgm:pt>
    <dgm:pt modelId="{A9C2784A-B996-450D-B9A9-7B8FCDB8B09B}" type="sibTrans" cxnId="{C8996413-4C64-471D-A008-8A69A41A1FFF}">
      <dgm:prSet/>
      <dgm:spPr/>
      <dgm:t>
        <a:bodyPr/>
        <a:lstStyle/>
        <a:p>
          <a:endParaRPr lang="en-US"/>
        </a:p>
      </dgm:t>
    </dgm:pt>
    <dgm:pt modelId="{94D40F33-F351-4EAE-88E1-2EB32A464B02}">
      <dgm:prSet/>
      <dgm:spPr/>
      <dgm:t>
        <a:bodyPr/>
        <a:lstStyle/>
        <a:p>
          <a:r>
            <a:rPr lang="en-US"/>
            <a:t>├── data_loader.py                #Takes User data </a:t>
          </a:r>
        </a:p>
      </dgm:t>
    </dgm:pt>
    <dgm:pt modelId="{CC3B2BB4-3A41-4001-9FFA-BAD2B504A4A5}" type="parTrans" cxnId="{15E501D7-4211-4E16-BFB1-D7B911987D30}">
      <dgm:prSet/>
      <dgm:spPr/>
      <dgm:t>
        <a:bodyPr/>
        <a:lstStyle/>
        <a:p>
          <a:endParaRPr lang="en-US"/>
        </a:p>
      </dgm:t>
    </dgm:pt>
    <dgm:pt modelId="{5E685C6C-1AE0-4E21-AA91-4B93F45DFDE6}" type="sibTrans" cxnId="{15E501D7-4211-4E16-BFB1-D7B911987D30}">
      <dgm:prSet/>
      <dgm:spPr/>
      <dgm:t>
        <a:bodyPr/>
        <a:lstStyle/>
        <a:p>
          <a:endParaRPr lang="en-US"/>
        </a:p>
      </dgm:t>
    </dgm:pt>
    <dgm:pt modelId="{84A5ECB0-5A31-4940-AFAE-6970515492F0}">
      <dgm:prSet/>
      <dgm:spPr/>
      <dgm:t>
        <a:bodyPr/>
        <a:lstStyle/>
        <a:p>
          <a:r>
            <a:rPr lang="en-US"/>
            <a:t>├── auth.py                          #handles Login system</a:t>
          </a:r>
        </a:p>
      </dgm:t>
    </dgm:pt>
    <dgm:pt modelId="{F6342258-5885-4D16-9245-DAD1B982659E}" type="parTrans" cxnId="{0BF196EC-3C88-4104-AE91-D90E39966405}">
      <dgm:prSet/>
      <dgm:spPr/>
      <dgm:t>
        <a:bodyPr/>
        <a:lstStyle/>
        <a:p>
          <a:endParaRPr lang="en-US"/>
        </a:p>
      </dgm:t>
    </dgm:pt>
    <dgm:pt modelId="{AE668A5B-772C-4E1F-88B3-989D0C1FE9B3}" type="sibTrans" cxnId="{0BF196EC-3C88-4104-AE91-D90E39966405}">
      <dgm:prSet/>
      <dgm:spPr/>
      <dgm:t>
        <a:bodyPr/>
        <a:lstStyle/>
        <a:p>
          <a:endParaRPr lang="en-US"/>
        </a:p>
      </dgm:t>
    </dgm:pt>
    <dgm:pt modelId="{5764FF4B-6310-4654-81F5-AF166F297B34}">
      <dgm:prSet/>
      <dgm:spPr/>
      <dgm:t>
        <a:bodyPr/>
        <a:lstStyle/>
        <a:p>
          <a:r>
            <a:rPr lang="en-US"/>
            <a:t>├── Analytics_dashboard       #Works for Digitil Output</a:t>
          </a:r>
        </a:p>
      </dgm:t>
    </dgm:pt>
    <dgm:pt modelId="{7D433545-D678-44A6-8FB2-9EE6BA03CE40}" type="parTrans" cxnId="{4DF31035-E0A1-4DE6-92A1-4BF3CD87F07C}">
      <dgm:prSet/>
      <dgm:spPr/>
      <dgm:t>
        <a:bodyPr/>
        <a:lstStyle/>
        <a:p>
          <a:endParaRPr lang="en-US"/>
        </a:p>
      </dgm:t>
    </dgm:pt>
    <dgm:pt modelId="{CADAAEAF-CFBB-4311-8ABC-216EC9D838E3}" type="sibTrans" cxnId="{4DF31035-E0A1-4DE6-92A1-4BF3CD87F07C}">
      <dgm:prSet/>
      <dgm:spPr/>
      <dgm:t>
        <a:bodyPr/>
        <a:lstStyle/>
        <a:p>
          <a:endParaRPr lang="en-US"/>
        </a:p>
      </dgm:t>
    </dgm:pt>
    <dgm:pt modelId="{1A2941FA-C6F4-48B7-8A1B-B35BB416995D}">
      <dgm:prSet/>
      <dgm:spPr/>
      <dgm:t>
        <a:bodyPr/>
        <a:lstStyle/>
        <a:p>
          <a:r>
            <a:rPr lang="en-US"/>
            <a:t>│ # Functions for file read/write</a:t>
          </a:r>
        </a:p>
      </dgm:t>
    </dgm:pt>
    <dgm:pt modelId="{443E1732-E1D9-461F-BA9D-8C72D8067FA2}" type="parTrans" cxnId="{88A47040-4882-4407-8ADD-824CD8B84390}">
      <dgm:prSet/>
      <dgm:spPr/>
      <dgm:t>
        <a:bodyPr/>
        <a:lstStyle/>
        <a:p>
          <a:endParaRPr lang="en-US"/>
        </a:p>
      </dgm:t>
    </dgm:pt>
    <dgm:pt modelId="{C5E55055-BF90-4663-B382-49E4B87220C8}" type="sibTrans" cxnId="{88A47040-4882-4407-8ADD-824CD8B84390}">
      <dgm:prSet/>
      <dgm:spPr/>
      <dgm:t>
        <a:bodyPr/>
        <a:lstStyle/>
        <a:p>
          <a:endParaRPr lang="en-US"/>
        </a:p>
      </dgm:t>
    </dgm:pt>
    <dgm:pt modelId="{991D29C8-74E5-4321-AFBE-241D8C246145}">
      <dgm:prSet/>
      <dgm:spPr/>
      <dgm:t>
        <a:bodyPr/>
        <a:lstStyle/>
        <a:p>
          <a:r>
            <a:rPr lang="en-US"/>
            <a:t>├── data/</a:t>
          </a:r>
        </a:p>
      </dgm:t>
    </dgm:pt>
    <dgm:pt modelId="{14772C86-7D67-4CA8-AAED-E03C854B600F}" type="parTrans" cxnId="{8D7488A4-D44A-4227-A22F-58EA96310C9A}">
      <dgm:prSet/>
      <dgm:spPr/>
      <dgm:t>
        <a:bodyPr/>
        <a:lstStyle/>
        <a:p>
          <a:endParaRPr lang="en-US"/>
        </a:p>
      </dgm:t>
    </dgm:pt>
    <dgm:pt modelId="{A5575DC1-C6FB-4B50-9F8F-1B268DAD9601}" type="sibTrans" cxnId="{8D7488A4-D44A-4227-A22F-58EA96310C9A}">
      <dgm:prSet/>
      <dgm:spPr/>
      <dgm:t>
        <a:bodyPr/>
        <a:lstStyle/>
        <a:p>
          <a:endParaRPr lang="en-US"/>
        </a:p>
      </dgm:t>
    </dgm:pt>
    <dgm:pt modelId="{3BBFF163-4BE9-424E-8AE8-FA983A909DBA}">
      <dgm:prSet/>
      <dgm:spPr/>
      <dgm:t>
        <a:bodyPr/>
        <a:lstStyle/>
        <a:p>
          <a:r>
            <a:rPr lang="en-US"/>
            <a:t>│   ├── users.txt            # User profiles</a:t>
          </a:r>
        </a:p>
      </dgm:t>
    </dgm:pt>
    <dgm:pt modelId="{EF28265E-A82F-44D7-847A-E45A03ACA8A2}" type="parTrans" cxnId="{C0E7A8C0-C94A-4C8C-BCFB-CEC0D85A6418}">
      <dgm:prSet/>
      <dgm:spPr/>
      <dgm:t>
        <a:bodyPr/>
        <a:lstStyle/>
        <a:p>
          <a:endParaRPr lang="en-US"/>
        </a:p>
      </dgm:t>
    </dgm:pt>
    <dgm:pt modelId="{0EE4B944-8540-45DF-9623-D7F42CBA9F13}" type="sibTrans" cxnId="{C0E7A8C0-C94A-4C8C-BCFB-CEC0D85A6418}">
      <dgm:prSet/>
      <dgm:spPr/>
      <dgm:t>
        <a:bodyPr/>
        <a:lstStyle/>
        <a:p>
          <a:endParaRPr lang="en-US"/>
        </a:p>
      </dgm:t>
    </dgm:pt>
    <dgm:pt modelId="{D5A5EADC-43D7-4D7E-85AA-E77E3CFBF4DA}">
      <dgm:prSet/>
      <dgm:spPr/>
      <dgm:t>
        <a:bodyPr/>
        <a:lstStyle/>
        <a:p>
          <a:r>
            <a:rPr lang="en-US"/>
            <a:t>│   ├── passwords.txt        # Username-password pairs</a:t>
          </a:r>
        </a:p>
      </dgm:t>
    </dgm:pt>
    <dgm:pt modelId="{ECBD0A2C-7FF4-4154-B9F8-8145DD5197A3}" type="parTrans" cxnId="{6D96D51C-5ACE-44E9-A40F-45B926C2AA66}">
      <dgm:prSet/>
      <dgm:spPr/>
      <dgm:t>
        <a:bodyPr/>
        <a:lstStyle/>
        <a:p>
          <a:endParaRPr lang="en-US"/>
        </a:p>
      </dgm:t>
    </dgm:pt>
    <dgm:pt modelId="{812355A9-5190-4612-BFB2-51C7D3A0747F}" type="sibTrans" cxnId="{6D96D51C-5ACE-44E9-A40F-45B926C2AA66}">
      <dgm:prSet/>
      <dgm:spPr/>
      <dgm:t>
        <a:bodyPr/>
        <a:lstStyle/>
        <a:p>
          <a:endParaRPr lang="en-US"/>
        </a:p>
      </dgm:t>
    </dgm:pt>
    <dgm:pt modelId="{EE05F6B7-B617-4220-AAF3-D3CD7BCDF801}">
      <dgm:prSet/>
      <dgm:spPr/>
      <dgm:t>
        <a:bodyPr/>
        <a:lstStyle/>
        <a:p>
          <a:r>
            <a:rPr lang="en-US"/>
            <a:t>│   ├── grades.txt           # Subject-wise marks</a:t>
          </a:r>
        </a:p>
      </dgm:t>
    </dgm:pt>
    <dgm:pt modelId="{85CD890E-DB59-429A-8C12-9B0C105F4BC0}" type="parTrans" cxnId="{E50B81B2-268E-42A7-9146-50D19A8481C1}">
      <dgm:prSet/>
      <dgm:spPr/>
      <dgm:t>
        <a:bodyPr/>
        <a:lstStyle/>
        <a:p>
          <a:endParaRPr lang="en-US"/>
        </a:p>
      </dgm:t>
    </dgm:pt>
    <dgm:pt modelId="{5817E9B9-B4FE-4462-9B24-E255F8740FCE}" type="sibTrans" cxnId="{E50B81B2-268E-42A7-9146-50D19A8481C1}">
      <dgm:prSet/>
      <dgm:spPr/>
      <dgm:t>
        <a:bodyPr/>
        <a:lstStyle/>
        <a:p>
          <a:endParaRPr lang="en-US"/>
        </a:p>
      </dgm:t>
    </dgm:pt>
    <dgm:pt modelId="{4DC74401-47D5-4E5C-BE9A-32AA8A19D783}">
      <dgm:prSet/>
      <dgm:spPr/>
      <dgm:t>
        <a:bodyPr/>
        <a:lstStyle/>
        <a:p>
          <a:r>
            <a:rPr lang="en-US"/>
            <a:t>│   └── eca.txt              # Extracurricular activity records</a:t>
          </a:r>
        </a:p>
      </dgm:t>
    </dgm:pt>
    <dgm:pt modelId="{6ECBA457-B3F5-4FF4-AB1D-1B2F0C379536}" type="parTrans" cxnId="{ADA01C81-8F7C-401A-95E2-B3FBD4481999}">
      <dgm:prSet/>
      <dgm:spPr/>
      <dgm:t>
        <a:bodyPr/>
        <a:lstStyle/>
        <a:p>
          <a:endParaRPr lang="en-US"/>
        </a:p>
      </dgm:t>
    </dgm:pt>
    <dgm:pt modelId="{AF0D44C1-B884-4122-98BF-17523E14812D}" type="sibTrans" cxnId="{ADA01C81-8F7C-401A-95E2-B3FBD4481999}">
      <dgm:prSet/>
      <dgm:spPr/>
      <dgm:t>
        <a:bodyPr/>
        <a:lstStyle/>
        <a:p>
          <a:endParaRPr lang="en-US"/>
        </a:p>
      </dgm:t>
    </dgm:pt>
    <dgm:pt modelId="{F2BF8327-0C85-2640-BFB1-ECE13D86BD39}" type="pres">
      <dgm:prSet presAssocID="{1FE07317-6836-417A-8B4C-F2D349FB50F1}" presName="vert0" presStyleCnt="0">
        <dgm:presLayoutVars>
          <dgm:dir/>
          <dgm:animOne val="branch"/>
          <dgm:animLvl val="lvl"/>
        </dgm:presLayoutVars>
      </dgm:prSet>
      <dgm:spPr/>
    </dgm:pt>
    <dgm:pt modelId="{C555CC6A-86E4-F647-899A-2260E8D1F75F}" type="pres">
      <dgm:prSet presAssocID="{9095D1F5-B270-47B6-B2B5-0E3D59CA2C7E}" presName="thickLine" presStyleLbl="alignNode1" presStyleIdx="0" presStyleCnt="10"/>
      <dgm:spPr/>
    </dgm:pt>
    <dgm:pt modelId="{3DB275C6-040A-0B44-927D-FE4B43741235}" type="pres">
      <dgm:prSet presAssocID="{9095D1F5-B270-47B6-B2B5-0E3D59CA2C7E}" presName="horz1" presStyleCnt="0"/>
      <dgm:spPr/>
    </dgm:pt>
    <dgm:pt modelId="{F74F6FB7-3C61-2447-B695-9232595B26FA}" type="pres">
      <dgm:prSet presAssocID="{9095D1F5-B270-47B6-B2B5-0E3D59CA2C7E}" presName="tx1" presStyleLbl="revTx" presStyleIdx="0" presStyleCnt="10"/>
      <dgm:spPr/>
    </dgm:pt>
    <dgm:pt modelId="{E96DCE9A-E0BE-5942-9D28-E9E8891481E3}" type="pres">
      <dgm:prSet presAssocID="{9095D1F5-B270-47B6-B2B5-0E3D59CA2C7E}" presName="vert1" presStyleCnt="0"/>
      <dgm:spPr/>
    </dgm:pt>
    <dgm:pt modelId="{54F2ACA3-A6E0-A342-9197-5B0A459BE7BA}" type="pres">
      <dgm:prSet presAssocID="{94D40F33-F351-4EAE-88E1-2EB32A464B02}" presName="thickLine" presStyleLbl="alignNode1" presStyleIdx="1" presStyleCnt="10"/>
      <dgm:spPr/>
    </dgm:pt>
    <dgm:pt modelId="{03BD13C6-0118-124A-A8CE-90EA86C66D67}" type="pres">
      <dgm:prSet presAssocID="{94D40F33-F351-4EAE-88E1-2EB32A464B02}" presName="horz1" presStyleCnt="0"/>
      <dgm:spPr/>
    </dgm:pt>
    <dgm:pt modelId="{6490A93C-CB57-3E4F-AE9B-5B865ADB74C6}" type="pres">
      <dgm:prSet presAssocID="{94D40F33-F351-4EAE-88E1-2EB32A464B02}" presName="tx1" presStyleLbl="revTx" presStyleIdx="1" presStyleCnt="10"/>
      <dgm:spPr/>
    </dgm:pt>
    <dgm:pt modelId="{13A0BE0A-60DD-6A49-A686-CDB475828F29}" type="pres">
      <dgm:prSet presAssocID="{94D40F33-F351-4EAE-88E1-2EB32A464B02}" presName="vert1" presStyleCnt="0"/>
      <dgm:spPr/>
    </dgm:pt>
    <dgm:pt modelId="{B2FEAF4D-2758-E84A-AB4E-D75DBB35897B}" type="pres">
      <dgm:prSet presAssocID="{84A5ECB0-5A31-4940-AFAE-6970515492F0}" presName="thickLine" presStyleLbl="alignNode1" presStyleIdx="2" presStyleCnt="10"/>
      <dgm:spPr/>
    </dgm:pt>
    <dgm:pt modelId="{307CA820-C7D7-314E-8C38-47941D5BCC1C}" type="pres">
      <dgm:prSet presAssocID="{84A5ECB0-5A31-4940-AFAE-6970515492F0}" presName="horz1" presStyleCnt="0"/>
      <dgm:spPr/>
    </dgm:pt>
    <dgm:pt modelId="{E51AC384-9529-8B40-86AE-0902B5FE0109}" type="pres">
      <dgm:prSet presAssocID="{84A5ECB0-5A31-4940-AFAE-6970515492F0}" presName="tx1" presStyleLbl="revTx" presStyleIdx="2" presStyleCnt="10"/>
      <dgm:spPr/>
    </dgm:pt>
    <dgm:pt modelId="{60CC54CD-A480-7347-B7C4-6987BAAF899D}" type="pres">
      <dgm:prSet presAssocID="{84A5ECB0-5A31-4940-AFAE-6970515492F0}" presName="vert1" presStyleCnt="0"/>
      <dgm:spPr/>
    </dgm:pt>
    <dgm:pt modelId="{36400647-0ABD-3D4C-AE81-016E7F2FCC75}" type="pres">
      <dgm:prSet presAssocID="{5764FF4B-6310-4654-81F5-AF166F297B34}" presName="thickLine" presStyleLbl="alignNode1" presStyleIdx="3" presStyleCnt="10"/>
      <dgm:spPr/>
    </dgm:pt>
    <dgm:pt modelId="{2F9A44A3-FB51-4541-86F6-9415397D83B6}" type="pres">
      <dgm:prSet presAssocID="{5764FF4B-6310-4654-81F5-AF166F297B34}" presName="horz1" presStyleCnt="0"/>
      <dgm:spPr/>
    </dgm:pt>
    <dgm:pt modelId="{B4E18EDC-4B22-6241-870E-02D3013C4D55}" type="pres">
      <dgm:prSet presAssocID="{5764FF4B-6310-4654-81F5-AF166F297B34}" presName="tx1" presStyleLbl="revTx" presStyleIdx="3" presStyleCnt="10"/>
      <dgm:spPr/>
    </dgm:pt>
    <dgm:pt modelId="{66D21AD1-6FEA-934E-B00B-FC75CB86F363}" type="pres">
      <dgm:prSet presAssocID="{5764FF4B-6310-4654-81F5-AF166F297B34}" presName="vert1" presStyleCnt="0"/>
      <dgm:spPr/>
    </dgm:pt>
    <dgm:pt modelId="{FF9D9601-E087-7843-94D7-2A293C5962E7}" type="pres">
      <dgm:prSet presAssocID="{1A2941FA-C6F4-48B7-8A1B-B35BB416995D}" presName="thickLine" presStyleLbl="alignNode1" presStyleIdx="4" presStyleCnt="10"/>
      <dgm:spPr/>
    </dgm:pt>
    <dgm:pt modelId="{D10ED052-E5AF-A247-BCE2-9D8C996144AA}" type="pres">
      <dgm:prSet presAssocID="{1A2941FA-C6F4-48B7-8A1B-B35BB416995D}" presName="horz1" presStyleCnt="0"/>
      <dgm:spPr/>
    </dgm:pt>
    <dgm:pt modelId="{E9E39412-E06D-D64A-88EE-36D1295D3361}" type="pres">
      <dgm:prSet presAssocID="{1A2941FA-C6F4-48B7-8A1B-B35BB416995D}" presName="tx1" presStyleLbl="revTx" presStyleIdx="4" presStyleCnt="10"/>
      <dgm:spPr/>
    </dgm:pt>
    <dgm:pt modelId="{A1397EC6-03E8-334B-9924-270EEBCF0D82}" type="pres">
      <dgm:prSet presAssocID="{1A2941FA-C6F4-48B7-8A1B-B35BB416995D}" presName="vert1" presStyleCnt="0"/>
      <dgm:spPr/>
    </dgm:pt>
    <dgm:pt modelId="{13180338-EEA5-9C4D-84F7-911339E96076}" type="pres">
      <dgm:prSet presAssocID="{991D29C8-74E5-4321-AFBE-241D8C246145}" presName="thickLine" presStyleLbl="alignNode1" presStyleIdx="5" presStyleCnt="10"/>
      <dgm:spPr/>
    </dgm:pt>
    <dgm:pt modelId="{AEAA1E00-50FA-DA45-A8D1-93EE77E52670}" type="pres">
      <dgm:prSet presAssocID="{991D29C8-74E5-4321-AFBE-241D8C246145}" presName="horz1" presStyleCnt="0"/>
      <dgm:spPr/>
    </dgm:pt>
    <dgm:pt modelId="{16882B6B-2FA1-AF4F-B90A-10E198AAC5C5}" type="pres">
      <dgm:prSet presAssocID="{991D29C8-74E5-4321-AFBE-241D8C246145}" presName="tx1" presStyleLbl="revTx" presStyleIdx="5" presStyleCnt="10"/>
      <dgm:spPr/>
    </dgm:pt>
    <dgm:pt modelId="{44466AD4-CB2C-C940-AF48-896654F16A16}" type="pres">
      <dgm:prSet presAssocID="{991D29C8-74E5-4321-AFBE-241D8C246145}" presName="vert1" presStyleCnt="0"/>
      <dgm:spPr/>
    </dgm:pt>
    <dgm:pt modelId="{7C69ADED-6FD7-B84C-85A0-B9799760BDF2}" type="pres">
      <dgm:prSet presAssocID="{3BBFF163-4BE9-424E-8AE8-FA983A909DBA}" presName="thickLine" presStyleLbl="alignNode1" presStyleIdx="6" presStyleCnt="10"/>
      <dgm:spPr/>
    </dgm:pt>
    <dgm:pt modelId="{29ACAF05-E95E-8B49-B42F-0DFF4194F745}" type="pres">
      <dgm:prSet presAssocID="{3BBFF163-4BE9-424E-8AE8-FA983A909DBA}" presName="horz1" presStyleCnt="0"/>
      <dgm:spPr/>
    </dgm:pt>
    <dgm:pt modelId="{C03C4922-6504-B246-86A9-D536C2D913A2}" type="pres">
      <dgm:prSet presAssocID="{3BBFF163-4BE9-424E-8AE8-FA983A909DBA}" presName="tx1" presStyleLbl="revTx" presStyleIdx="6" presStyleCnt="10"/>
      <dgm:spPr/>
    </dgm:pt>
    <dgm:pt modelId="{0CBBE955-38C6-6744-9B6D-D959F57A403A}" type="pres">
      <dgm:prSet presAssocID="{3BBFF163-4BE9-424E-8AE8-FA983A909DBA}" presName="vert1" presStyleCnt="0"/>
      <dgm:spPr/>
    </dgm:pt>
    <dgm:pt modelId="{E3ADF810-C4B6-9344-902C-BB2D2C276631}" type="pres">
      <dgm:prSet presAssocID="{D5A5EADC-43D7-4D7E-85AA-E77E3CFBF4DA}" presName="thickLine" presStyleLbl="alignNode1" presStyleIdx="7" presStyleCnt="10"/>
      <dgm:spPr/>
    </dgm:pt>
    <dgm:pt modelId="{666FF9CE-D4FA-B546-95E9-6B6965DC21EC}" type="pres">
      <dgm:prSet presAssocID="{D5A5EADC-43D7-4D7E-85AA-E77E3CFBF4DA}" presName="horz1" presStyleCnt="0"/>
      <dgm:spPr/>
    </dgm:pt>
    <dgm:pt modelId="{5AAFC7B7-0FA4-A344-8EAD-34733F4E5B11}" type="pres">
      <dgm:prSet presAssocID="{D5A5EADC-43D7-4D7E-85AA-E77E3CFBF4DA}" presName="tx1" presStyleLbl="revTx" presStyleIdx="7" presStyleCnt="10"/>
      <dgm:spPr/>
    </dgm:pt>
    <dgm:pt modelId="{90B5F3B3-70CE-0849-AA52-5AA0FE3A2A69}" type="pres">
      <dgm:prSet presAssocID="{D5A5EADC-43D7-4D7E-85AA-E77E3CFBF4DA}" presName="vert1" presStyleCnt="0"/>
      <dgm:spPr/>
    </dgm:pt>
    <dgm:pt modelId="{84A7474C-8C74-FE4B-9BAD-F96A0C6AE480}" type="pres">
      <dgm:prSet presAssocID="{EE05F6B7-B617-4220-AAF3-D3CD7BCDF801}" presName="thickLine" presStyleLbl="alignNode1" presStyleIdx="8" presStyleCnt="10"/>
      <dgm:spPr/>
    </dgm:pt>
    <dgm:pt modelId="{2E8B7A53-825A-AD41-AA16-E2B2766C0AFF}" type="pres">
      <dgm:prSet presAssocID="{EE05F6B7-B617-4220-AAF3-D3CD7BCDF801}" presName="horz1" presStyleCnt="0"/>
      <dgm:spPr/>
    </dgm:pt>
    <dgm:pt modelId="{91C4F820-D059-DA43-B81B-25686FFBFFA3}" type="pres">
      <dgm:prSet presAssocID="{EE05F6B7-B617-4220-AAF3-D3CD7BCDF801}" presName="tx1" presStyleLbl="revTx" presStyleIdx="8" presStyleCnt="10"/>
      <dgm:spPr/>
    </dgm:pt>
    <dgm:pt modelId="{D58D4ED8-5045-8940-AD2F-555F14ABF31B}" type="pres">
      <dgm:prSet presAssocID="{EE05F6B7-B617-4220-AAF3-D3CD7BCDF801}" presName="vert1" presStyleCnt="0"/>
      <dgm:spPr/>
    </dgm:pt>
    <dgm:pt modelId="{D41BB585-B4EA-5F4D-9CE1-21EDE3F4895F}" type="pres">
      <dgm:prSet presAssocID="{4DC74401-47D5-4E5C-BE9A-32AA8A19D783}" presName="thickLine" presStyleLbl="alignNode1" presStyleIdx="9" presStyleCnt="10"/>
      <dgm:spPr/>
    </dgm:pt>
    <dgm:pt modelId="{ECBEB8C3-831F-2E4D-BDBC-FD93D8960D69}" type="pres">
      <dgm:prSet presAssocID="{4DC74401-47D5-4E5C-BE9A-32AA8A19D783}" presName="horz1" presStyleCnt="0"/>
      <dgm:spPr/>
    </dgm:pt>
    <dgm:pt modelId="{D39FEBA4-4155-F743-A6A5-8A1473953694}" type="pres">
      <dgm:prSet presAssocID="{4DC74401-47D5-4E5C-BE9A-32AA8A19D783}" presName="tx1" presStyleLbl="revTx" presStyleIdx="9" presStyleCnt="10"/>
      <dgm:spPr/>
    </dgm:pt>
    <dgm:pt modelId="{87CD185B-B704-6740-9006-E5F1E0862145}" type="pres">
      <dgm:prSet presAssocID="{4DC74401-47D5-4E5C-BE9A-32AA8A19D783}" presName="vert1" presStyleCnt="0"/>
      <dgm:spPr/>
    </dgm:pt>
  </dgm:ptLst>
  <dgm:cxnLst>
    <dgm:cxn modelId="{C8996413-4C64-471D-A008-8A69A41A1FFF}" srcId="{1FE07317-6836-417A-8B4C-F2D349FB50F1}" destId="{9095D1F5-B270-47B6-B2B5-0E3D59CA2C7E}" srcOrd="0" destOrd="0" parTransId="{94F92AF3-FBCA-4AC6-949C-8FAB994A420A}" sibTransId="{A9C2784A-B996-450D-B9A9-7B8FCDB8B09B}"/>
    <dgm:cxn modelId="{738A491C-5EF5-8943-B489-B728823D65C8}" type="presOf" srcId="{EE05F6B7-B617-4220-AAF3-D3CD7BCDF801}" destId="{91C4F820-D059-DA43-B81B-25686FFBFFA3}" srcOrd="0" destOrd="0" presId="urn:microsoft.com/office/officeart/2008/layout/LinedList"/>
    <dgm:cxn modelId="{6D96D51C-5ACE-44E9-A40F-45B926C2AA66}" srcId="{1FE07317-6836-417A-8B4C-F2D349FB50F1}" destId="{D5A5EADC-43D7-4D7E-85AA-E77E3CFBF4DA}" srcOrd="7" destOrd="0" parTransId="{ECBD0A2C-7FF4-4154-B9F8-8145DD5197A3}" sibTransId="{812355A9-5190-4612-BFB2-51C7D3A0747F}"/>
    <dgm:cxn modelId="{D5BE432E-7CAC-5049-8726-0C69ED475CA6}" type="presOf" srcId="{1FE07317-6836-417A-8B4C-F2D349FB50F1}" destId="{F2BF8327-0C85-2640-BFB1-ECE13D86BD39}" srcOrd="0" destOrd="0" presId="urn:microsoft.com/office/officeart/2008/layout/LinedList"/>
    <dgm:cxn modelId="{4DF31035-E0A1-4DE6-92A1-4BF3CD87F07C}" srcId="{1FE07317-6836-417A-8B4C-F2D349FB50F1}" destId="{5764FF4B-6310-4654-81F5-AF166F297B34}" srcOrd="3" destOrd="0" parTransId="{7D433545-D678-44A6-8FB2-9EE6BA03CE40}" sibTransId="{CADAAEAF-CFBB-4311-8ABC-216EC9D838E3}"/>
    <dgm:cxn modelId="{88A47040-4882-4407-8ADD-824CD8B84390}" srcId="{1FE07317-6836-417A-8B4C-F2D349FB50F1}" destId="{1A2941FA-C6F4-48B7-8A1B-B35BB416995D}" srcOrd="4" destOrd="0" parTransId="{443E1732-E1D9-461F-BA9D-8C72D8067FA2}" sibTransId="{C5E55055-BF90-4663-B382-49E4B87220C8}"/>
    <dgm:cxn modelId="{510AFC61-B48F-DC46-8DCC-576C0C846350}" type="presOf" srcId="{991D29C8-74E5-4321-AFBE-241D8C246145}" destId="{16882B6B-2FA1-AF4F-B90A-10E198AAC5C5}" srcOrd="0" destOrd="0" presId="urn:microsoft.com/office/officeart/2008/layout/LinedList"/>
    <dgm:cxn modelId="{63D7AE66-FE4C-3A45-8349-B7752CD12BAE}" type="presOf" srcId="{84A5ECB0-5A31-4940-AFAE-6970515492F0}" destId="{E51AC384-9529-8B40-86AE-0902B5FE0109}" srcOrd="0" destOrd="0" presId="urn:microsoft.com/office/officeart/2008/layout/LinedList"/>
    <dgm:cxn modelId="{B9356F70-1229-EE44-ACBF-4C86E154750F}" type="presOf" srcId="{5764FF4B-6310-4654-81F5-AF166F297B34}" destId="{B4E18EDC-4B22-6241-870E-02D3013C4D55}" srcOrd="0" destOrd="0" presId="urn:microsoft.com/office/officeart/2008/layout/LinedList"/>
    <dgm:cxn modelId="{9BC1E676-B901-5145-A351-D687D1287ED4}" type="presOf" srcId="{94D40F33-F351-4EAE-88E1-2EB32A464B02}" destId="{6490A93C-CB57-3E4F-AE9B-5B865ADB74C6}" srcOrd="0" destOrd="0" presId="urn:microsoft.com/office/officeart/2008/layout/LinedList"/>
    <dgm:cxn modelId="{F0CD247B-879F-2B42-857E-BA99C764DEED}" type="presOf" srcId="{3BBFF163-4BE9-424E-8AE8-FA983A909DBA}" destId="{C03C4922-6504-B246-86A9-D536C2D913A2}" srcOrd="0" destOrd="0" presId="urn:microsoft.com/office/officeart/2008/layout/LinedList"/>
    <dgm:cxn modelId="{ADA01C81-8F7C-401A-95E2-B3FBD4481999}" srcId="{1FE07317-6836-417A-8B4C-F2D349FB50F1}" destId="{4DC74401-47D5-4E5C-BE9A-32AA8A19D783}" srcOrd="9" destOrd="0" parTransId="{6ECBA457-B3F5-4FF4-AB1D-1B2F0C379536}" sibTransId="{AF0D44C1-B884-4122-98BF-17523E14812D}"/>
    <dgm:cxn modelId="{0E987E82-AD65-7D45-A912-E195813929FF}" type="presOf" srcId="{9095D1F5-B270-47B6-B2B5-0E3D59CA2C7E}" destId="{F74F6FB7-3C61-2447-B695-9232595B26FA}" srcOrd="0" destOrd="0" presId="urn:microsoft.com/office/officeart/2008/layout/LinedList"/>
    <dgm:cxn modelId="{7C9EE08E-834C-A342-A02D-A8AB9684646F}" type="presOf" srcId="{1A2941FA-C6F4-48B7-8A1B-B35BB416995D}" destId="{E9E39412-E06D-D64A-88EE-36D1295D3361}" srcOrd="0" destOrd="0" presId="urn:microsoft.com/office/officeart/2008/layout/LinedList"/>
    <dgm:cxn modelId="{8D7488A4-D44A-4227-A22F-58EA96310C9A}" srcId="{1FE07317-6836-417A-8B4C-F2D349FB50F1}" destId="{991D29C8-74E5-4321-AFBE-241D8C246145}" srcOrd="5" destOrd="0" parTransId="{14772C86-7D67-4CA8-AAED-E03C854B600F}" sibTransId="{A5575DC1-C6FB-4B50-9F8F-1B268DAD9601}"/>
    <dgm:cxn modelId="{E50B81B2-268E-42A7-9146-50D19A8481C1}" srcId="{1FE07317-6836-417A-8B4C-F2D349FB50F1}" destId="{EE05F6B7-B617-4220-AAF3-D3CD7BCDF801}" srcOrd="8" destOrd="0" parTransId="{85CD890E-DB59-429A-8C12-9B0C105F4BC0}" sibTransId="{5817E9B9-B4FE-4462-9B24-E255F8740FCE}"/>
    <dgm:cxn modelId="{C0E7A8C0-C94A-4C8C-BCFB-CEC0D85A6418}" srcId="{1FE07317-6836-417A-8B4C-F2D349FB50F1}" destId="{3BBFF163-4BE9-424E-8AE8-FA983A909DBA}" srcOrd="6" destOrd="0" parTransId="{EF28265E-A82F-44D7-847A-E45A03ACA8A2}" sibTransId="{0EE4B944-8540-45DF-9623-D7F42CBA9F13}"/>
    <dgm:cxn modelId="{B81805CA-D96F-BC40-93BB-B51FE673095F}" type="presOf" srcId="{4DC74401-47D5-4E5C-BE9A-32AA8A19D783}" destId="{D39FEBA4-4155-F743-A6A5-8A1473953694}" srcOrd="0" destOrd="0" presId="urn:microsoft.com/office/officeart/2008/layout/LinedList"/>
    <dgm:cxn modelId="{15E501D7-4211-4E16-BFB1-D7B911987D30}" srcId="{1FE07317-6836-417A-8B4C-F2D349FB50F1}" destId="{94D40F33-F351-4EAE-88E1-2EB32A464B02}" srcOrd="1" destOrd="0" parTransId="{CC3B2BB4-3A41-4001-9FFA-BAD2B504A4A5}" sibTransId="{5E685C6C-1AE0-4E21-AA91-4B93F45DFDE6}"/>
    <dgm:cxn modelId="{0BF196EC-3C88-4104-AE91-D90E39966405}" srcId="{1FE07317-6836-417A-8B4C-F2D349FB50F1}" destId="{84A5ECB0-5A31-4940-AFAE-6970515492F0}" srcOrd="2" destOrd="0" parTransId="{F6342258-5885-4D16-9245-DAD1B982659E}" sibTransId="{AE668A5B-772C-4E1F-88B3-989D0C1FE9B3}"/>
    <dgm:cxn modelId="{2C5A92F9-6395-C849-B102-858C8DBBDFA2}" type="presOf" srcId="{D5A5EADC-43D7-4D7E-85AA-E77E3CFBF4DA}" destId="{5AAFC7B7-0FA4-A344-8EAD-34733F4E5B11}" srcOrd="0" destOrd="0" presId="urn:microsoft.com/office/officeart/2008/layout/LinedList"/>
    <dgm:cxn modelId="{A2643DC8-B318-EF49-8522-C0A9E1BA0091}" type="presParOf" srcId="{F2BF8327-0C85-2640-BFB1-ECE13D86BD39}" destId="{C555CC6A-86E4-F647-899A-2260E8D1F75F}" srcOrd="0" destOrd="0" presId="urn:microsoft.com/office/officeart/2008/layout/LinedList"/>
    <dgm:cxn modelId="{0B3D1645-8CA0-6E49-B773-FA0E846C60D5}" type="presParOf" srcId="{F2BF8327-0C85-2640-BFB1-ECE13D86BD39}" destId="{3DB275C6-040A-0B44-927D-FE4B43741235}" srcOrd="1" destOrd="0" presId="urn:microsoft.com/office/officeart/2008/layout/LinedList"/>
    <dgm:cxn modelId="{711B9220-6131-4E49-A088-E433C6D3E30E}" type="presParOf" srcId="{3DB275C6-040A-0B44-927D-FE4B43741235}" destId="{F74F6FB7-3C61-2447-B695-9232595B26FA}" srcOrd="0" destOrd="0" presId="urn:microsoft.com/office/officeart/2008/layout/LinedList"/>
    <dgm:cxn modelId="{773D2649-2800-9447-AE28-BCEF160CCEB5}" type="presParOf" srcId="{3DB275C6-040A-0B44-927D-FE4B43741235}" destId="{E96DCE9A-E0BE-5942-9D28-E9E8891481E3}" srcOrd="1" destOrd="0" presId="urn:microsoft.com/office/officeart/2008/layout/LinedList"/>
    <dgm:cxn modelId="{F8242BF0-F6FF-BC41-9224-1341AF465223}" type="presParOf" srcId="{F2BF8327-0C85-2640-BFB1-ECE13D86BD39}" destId="{54F2ACA3-A6E0-A342-9197-5B0A459BE7BA}" srcOrd="2" destOrd="0" presId="urn:microsoft.com/office/officeart/2008/layout/LinedList"/>
    <dgm:cxn modelId="{7E677313-C2A5-0443-9ED5-99E3B964D221}" type="presParOf" srcId="{F2BF8327-0C85-2640-BFB1-ECE13D86BD39}" destId="{03BD13C6-0118-124A-A8CE-90EA86C66D67}" srcOrd="3" destOrd="0" presId="urn:microsoft.com/office/officeart/2008/layout/LinedList"/>
    <dgm:cxn modelId="{3A2B8624-612F-6B44-96DF-21272CB5E852}" type="presParOf" srcId="{03BD13C6-0118-124A-A8CE-90EA86C66D67}" destId="{6490A93C-CB57-3E4F-AE9B-5B865ADB74C6}" srcOrd="0" destOrd="0" presId="urn:microsoft.com/office/officeart/2008/layout/LinedList"/>
    <dgm:cxn modelId="{F6BDB0A7-B9DF-3048-98E2-8EE13434CCC0}" type="presParOf" srcId="{03BD13C6-0118-124A-A8CE-90EA86C66D67}" destId="{13A0BE0A-60DD-6A49-A686-CDB475828F29}" srcOrd="1" destOrd="0" presId="urn:microsoft.com/office/officeart/2008/layout/LinedList"/>
    <dgm:cxn modelId="{AC63BBF6-E7E4-874C-9EFF-F7C7B625DFF1}" type="presParOf" srcId="{F2BF8327-0C85-2640-BFB1-ECE13D86BD39}" destId="{B2FEAF4D-2758-E84A-AB4E-D75DBB35897B}" srcOrd="4" destOrd="0" presId="urn:microsoft.com/office/officeart/2008/layout/LinedList"/>
    <dgm:cxn modelId="{397ABDA0-534B-DE4B-9060-CF6AC745C0EE}" type="presParOf" srcId="{F2BF8327-0C85-2640-BFB1-ECE13D86BD39}" destId="{307CA820-C7D7-314E-8C38-47941D5BCC1C}" srcOrd="5" destOrd="0" presId="urn:microsoft.com/office/officeart/2008/layout/LinedList"/>
    <dgm:cxn modelId="{2062D56F-E8A5-FD4C-AA61-64837BB58B91}" type="presParOf" srcId="{307CA820-C7D7-314E-8C38-47941D5BCC1C}" destId="{E51AC384-9529-8B40-86AE-0902B5FE0109}" srcOrd="0" destOrd="0" presId="urn:microsoft.com/office/officeart/2008/layout/LinedList"/>
    <dgm:cxn modelId="{1A360B22-EC7A-854B-BF66-F6E30A4EA6B3}" type="presParOf" srcId="{307CA820-C7D7-314E-8C38-47941D5BCC1C}" destId="{60CC54CD-A480-7347-B7C4-6987BAAF899D}" srcOrd="1" destOrd="0" presId="urn:microsoft.com/office/officeart/2008/layout/LinedList"/>
    <dgm:cxn modelId="{C803C3F5-A9F9-1B4A-89A8-950FBEF8F3CA}" type="presParOf" srcId="{F2BF8327-0C85-2640-BFB1-ECE13D86BD39}" destId="{36400647-0ABD-3D4C-AE81-016E7F2FCC75}" srcOrd="6" destOrd="0" presId="urn:microsoft.com/office/officeart/2008/layout/LinedList"/>
    <dgm:cxn modelId="{2DE968B6-1935-2C4A-A68E-3D6203B8D1BD}" type="presParOf" srcId="{F2BF8327-0C85-2640-BFB1-ECE13D86BD39}" destId="{2F9A44A3-FB51-4541-86F6-9415397D83B6}" srcOrd="7" destOrd="0" presId="urn:microsoft.com/office/officeart/2008/layout/LinedList"/>
    <dgm:cxn modelId="{28368935-64D8-B24D-96CC-65ECAD83BA4A}" type="presParOf" srcId="{2F9A44A3-FB51-4541-86F6-9415397D83B6}" destId="{B4E18EDC-4B22-6241-870E-02D3013C4D55}" srcOrd="0" destOrd="0" presId="urn:microsoft.com/office/officeart/2008/layout/LinedList"/>
    <dgm:cxn modelId="{FE3BD969-7F47-0C42-AC3E-16B68D1F1156}" type="presParOf" srcId="{2F9A44A3-FB51-4541-86F6-9415397D83B6}" destId="{66D21AD1-6FEA-934E-B00B-FC75CB86F363}" srcOrd="1" destOrd="0" presId="urn:microsoft.com/office/officeart/2008/layout/LinedList"/>
    <dgm:cxn modelId="{54192582-4C86-A04A-AB7A-4B5C5A0F5922}" type="presParOf" srcId="{F2BF8327-0C85-2640-BFB1-ECE13D86BD39}" destId="{FF9D9601-E087-7843-94D7-2A293C5962E7}" srcOrd="8" destOrd="0" presId="urn:microsoft.com/office/officeart/2008/layout/LinedList"/>
    <dgm:cxn modelId="{5150976F-A092-C348-A632-8C2254855E84}" type="presParOf" srcId="{F2BF8327-0C85-2640-BFB1-ECE13D86BD39}" destId="{D10ED052-E5AF-A247-BCE2-9D8C996144AA}" srcOrd="9" destOrd="0" presId="urn:microsoft.com/office/officeart/2008/layout/LinedList"/>
    <dgm:cxn modelId="{519EF458-CD40-1541-8008-1E4C3E067AA2}" type="presParOf" srcId="{D10ED052-E5AF-A247-BCE2-9D8C996144AA}" destId="{E9E39412-E06D-D64A-88EE-36D1295D3361}" srcOrd="0" destOrd="0" presId="urn:microsoft.com/office/officeart/2008/layout/LinedList"/>
    <dgm:cxn modelId="{E206EFB8-7498-E041-9271-39D0CED76817}" type="presParOf" srcId="{D10ED052-E5AF-A247-BCE2-9D8C996144AA}" destId="{A1397EC6-03E8-334B-9924-270EEBCF0D82}" srcOrd="1" destOrd="0" presId="urn:microsoft.com/office/officeart/2008/layout/LinedList"/>
    <dgm:cxn modelId="{DFB1050B-DC39-BB4D-A839-BB79B2775CDB}" type="presParOf" srcId="{F2BF8327-0C85-2640-BFB1-ECE13D86BD39}" destId="{13180338-EEA5-9C4D-84F7-911339E96076}" srcOrd="10" destOrd="0" presId="urn:microsoft.com/office/officeart/2008/layout/LinedList"/>
    <dgm:cxn modelId="{C1EF94BE-A31B-8F4F-A3E5-865E60A8022D}" type="presParOf" srcId="{F2BF8327-0C85-2640-BFB1-ECE13D86BD39}" destId="{AEAA1E00-50FA-DA45-A8D1-93EE77E52670}" srcOrd="11" destOrd="0" presId="urn:microsoft.com/office/officeart/2008/layout/LinedList"/>
    <dgm:cxn modelId="{4153B713-6ED1-FE41-AEB4-324894D34310}" type="presParOf" srcId="{AEAA1E00-50FA-DA45-A8D1-93EE77E52670}" destId="{16882B6B-2FA1-AF4F-B90A-10E198AAC5C5}" srcOrd="0" destOrd="0" presId="urn:microsoft.com/office/officeart/2008/layout/LinedList"/>
    <dgm:cxn modelId="{21DABC1B-36FD-674B-AFF4-874A30023420}" type="presParOf" srcId="{AEAA1E00-50FA-DA45-A8D1-93EE77E52670}" destId="{44466AD4-CB2C-C940-AF48-896654F16A16}" srcOrd="1" destOrd="0" presId="urn:microsoft.com/office/officeart/2008/layout/LinedList"/>
    <dgm:cxn modelId="{1774A4E7-E399-0942-B38B-38F39EA06E55}" type="presParOf" srcId="{F2BF8327-0C85-2640-BFB1-ECE13D86BD39}" destId="{7C69ADED-6FD7-B84C-85A0-B9799760BDF2}" srcOrd="12" destOrd="0" presId="urn:microsoft.com/office/officeart/2008/layout/LinedList"/>
    <dgm:cxn modelId="{97EB4521-385E-8749-ABEE-A366A16A29B4}" type="presParOf" srcId="{F2BF8327-0C85-2640-BFB1-ECE13D86BD39}" destId="{29ACAF05-E95E-8B49-B42F-0DFF4194F745}" srcOrd="13" destOrd="0" presId="urn:microsoft.com/office/officeart/2008/layout/LinedList"/>
    <dgm:cxn modelId="{58B625A7-DA88-0B4B-9D3B-11E3B9665CD4}" type="presParOf" srcId="{29ACAF05-E95E-8B49-B42F-0DFF4194F745}" destId="{C03C4922-6504-B246-86A9-D536C2D913A2}" srcOrd="0" destOrd="0" presId="urn:microsoft.com/office/officeart/2008/layout/LinedList"/>
    <dgm:cxn modelId="{31DC2D3E-DBBC-F14C-AF46-218559EE9B88}" type="presParOf" srcId="{29ACAF05-E95E-8B49-B42F-0DFF4194F745}" destId="{0CBBE955-38C6-6744-9B6D-D959F57A403A}" srcOrd="1" destOrd="0" presId="urn:microsoft.com/office/officeart/2008/layout/LinedList"/>
    <dgm:cxn modelId="{3388D9A9-98CD-2648-928E-FAE411A2DA30}" type="presParOf" srcId="{F2BF8327-0C85-2640-BFB1-ECE13D86BD39}" destId="{E3ADF810-C4B6-9344-902C-BB2D2C276631}" srcOrd="14" destOrd="0" presId="urn:microsoft.com/office/officeart/2008/layout/LinedList"/>
    <dgm:cxn modelId="{C6422E83-E474-434A-9341-6A8A0394066B}" type="presParOf" srcId="{F2BF8327-0C85-2640-BFB1-ECE13D86BD39}" destId="{666FF9CE-D4FA-B546-95E9-6B6965DC21EC}" srcOrd="15" destOrd="0" presId="urn:microsoft.com/office/officeart/2008/layout/LinedList"/>
    <dgm:cxn modelId="{F0B58284-FFCC-EC40-BAD3-797D29F4E27E}" type="presParOf" srcId="{666FF9CE-D4FA-B546-95E9-6B6965DC21EC}" destId="{5AAFC7B7-0FA4-A344-8EAD-34733F4E5B11}" srcOrd="0" destOrd="0" presId="urn:microsoft.com/office/officeart/2008/layout/LinedList"/>
    <dgm:cxn modelId="{7D06D9F8-89E3-494D-AC73-BD097EA56FAA}" type="presParOf" srcId="{666FF9CE-D4FA-B546-95E9-6B6965DC21EC}" destId="{90B5F3B3-70CE-0849-AA52-5AA0FE3A2A69}" srcOrd="1" destOrd="0" presId="urn:microsoft.com/office/officeart/2008/layout/LinedList"/>
    <dgm:cxn modelId="{0F5FB7FF-6F38-E544-BA4C-8C1268A9FF4C}" type="presParOf" srcId="{F2BF8327-0C85-2640-BFB1-ECE13D86BD39}" destId="{84A7474C-8C74-FE4B-9BAD-F96A0C6AE480}" srcOrd="16" destOrd="0" presId="urn:microsoft.com/office/officeart/2008/layout/LinedList"/>
    <dgm:cxn modelId="{0C50EB7F-C407-2E49-B204-6068631C267F}" type="presParOf" srcId="{F2BF8327-0C85-2640-BFB1-ECE13D86BD39}" destId="{2E8B7A53-825A-AD41-AA16-E2B2766C0AFF}" srcOrd="17" destOrd="0" presId="urn:microsoft.com/office/officeart/2008/layout/LinedList"/>
    <dgm:cxn modelId="{E40670F4-1506-CD49-A040-8FCA291FEFBB}" type="presParOf" srcId="{2E8B7A53-825A-AD41-AA16-E2B2766C0AFF}" destId="{91C4F820-D059-DA43-B81B-25686FFBFFA3}" srcOrd="0" destOrd="0" presId="urn:microsoft.com/office/officeart/2008/layout/LinedList"/>
    <dgm:cxn modelId="{59981B97-1CF6-D84A-BBBA-F05151B35DDC}" type="presParOf" srcId="{2E8B7A53-825A-AD41-AA16-E2B2766C0AFF}" destId="{D58D4ED8-5045-8940-AD2F-555F14ABF31B}" srcOrd="1" destOrd="0" presId="urn:microsoft.com/office/officeart/2008/layout/LinedList"/>
    <dgm:cxn modelId="{6F48E68F-D850-BF44-B1E1-7B04ED881EF7}" type="presParOf" srcId="{F2BF8327-0C85-2640-BFB1-ECE13D86BD39}" destId="{D41BB585-B4EA-5F4D-9CE1-21EDE3F4895F}" srcOrd="18" destOrd="0" presId="urn:microsoft.com/office/officeart/2008/layout/LinedList"/>
    <dgm:cxn modelId="{6DC824B0-617A-8F44-9C80-F1B204E22C26}" type="presParOf" srcId="{F2BF8327-0C85-2640-BFB1-ECE13D86BD39}" destId="{ECBEB8C3-831F-2E4D-BDBC-FD93D8960D69}" srcOrd="19" destOrd="0" presId="urn:microsoft.com/office/officeart/2008/layout/LinedList"/>
    <dgm:cxn modelId="{BB084F7C-BA3F-B746-B1A8-82EC46FB8AA0}" type="presParOf" srcId="{ECBEB8C3-831F-2E4D-BDBC-FD93D8960D69}" destId="{D39FEBA4-4155-F743-A6A5-8A1473953694}" srcOrd="0" destOrd="0" presId="urn:microsoft.com/office/officeart/2008/layout/LinedList"/>
    <dgm:cxn modelId="{68F98A60-539A-A44C-BE5E-F63CA0263AA5}" type="presParOf" srcId="{ECBEB8C3-831F-2E4D-BDBC-FD93D8960D69}" destId="{87CD185B-B704-6740-9006-E5F1E086214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5CC6A-86E4-F647-899A-2260E8D1F75F}">
      <dsp:nvSpPr>
        <dsp:cNvPr id="0" name=""/>
        <dsp:cNvSpPr/>
      </dsp:nvSpPr>
      <dsp:spPr>
        <a:xfrm>
          <a:off x="0" y="450"/>
          <a:ext cx="76388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4F6FB7-3C61-2447-B695-9232595B26FA}">
      <dsp:nvSpPr>
        <dsp:cNvPr id="0" name=""/>
        <dsp:cNvSpPr/>
      </dsp:nvSpPr>
      <dsp:spPr>
        <a:xfrm>
          <a:off x="0" y="450"/>
          <a:ext cx="7638803" cy="36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├── user_view.py                  # Entry point of the program</a:t>
          </a:r>
        </a:p>
      </dsp:txBody>
      <dsp:txXfrm>
        <a:off x="0" y="450"/>
        <a:ext cx="7638803" cy="369241"/>
      </dsp:txXfrm>
    </dsp:sp>
    <dsp:sp modelId="{54F2ACA3-A6E0-A342-9197-5B0A459BE7BA}">
      <dsp:nvSpPr>
        <dsp:cNvPr id="0" name=""/>
        <dsp:cNvSpPr/>
      </dsp:nvSpPr>
      <dsp:spPr>
        <a:xfrm>
          <a:off x="0" y="369692"/>
          <a:ext cx="76388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90A93C-CB57-3E4F-AE9B-5B865ADB74C6}">
      <dsp:nvSpPr>
        <dsp:cNvPr id="0" name=""/>
        <dsp:cNvSpPr/>
      </dsp:nvSpPr>
      <dsp:spPr>
        <a:xfrm>
          <a:off x="0" y="369692"/>
          <a:ext cx="7638803" cy="36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├── data_loader.py                #Takes User data </a:t>
          </a:r>
        </a:p>
      </dsp:txBody>
      <dsp:txXfrm>
        <a:off x="0" y="369692"/>
        <a:ext cx="7638803" cy="369241"/>
      </dsp:txXfrm>
    </dsp:sp>
    <dsp:sp modelId="{B2FEAF4D-2758-E84A-AB4E-D75DBB35897B}">
      <dsp:nvSpPr>
        <dsp:cNvPr id="0" name=""/>
        <dsp:cNvSpPr/>
      </dsp:nvSpPr>
      <dsp:spPr>
        <a:xfrm>
          <a:off x="0" y="738934"/>
          <a:ext cx="76388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1AC384-9529-8B40-86AE-0902B5FE0109}">
      <dsp:nvSpPr>
        <dsp:cNvPr id="0" name=""/>
        <dsp:cNvSpPr/>
      </dsp:nvSpPr>
      <dsp:spPr>
        <a:xfrm>
          <a:off x="0" y="738934"/>
          <a:ext cx="7638803" cy="36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├── auth.py                          #handles Login system</a:t>
          </a:r>
        </a:p>
      </dsp:txBody>
      <dsp:txXfrm>
        <a:off x="0" y="738934"/>
        <a:ext cx="7638803" cy="369241"/>
      </dsp:txXfrm>
    </dsp:sp>
    <dsp:sp modelId="{36400647-0ABD-3D4C-AE81-016E7F2FCC75}">
      <dsp:nvSpPr>
        <dsp:cNvPr id="0" name=""/>
        <dsp:cNvSpPr/>
      </dsp:nvSpPr>
      <dsp:spPr>
        <a:xfrm>
          <a:off x="0" y="1108176"/>
          <a:ext cx="76388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E18EDC-4B22-6241-870E-02D3013C4D55}">
      <dsp:nvSpPr>
        <dsp:cNvPr id="0" name=""/>
        <dsp:cNvSpPr/>
      </dsp:nvSpPr>
      <dsp:spPr>
        <a:xfrm>
          <a:off x="0" y="1108176"/>
          <a:ext cx="7638803" cy="36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├── Analytics_dashboard       #Works for Digitil Output</a:t>
          </a:r>
        </a:p>
      </dsp:txBody>
      <dsp:txXfrm>
        <a:off x="0" y="1108176"/>
        <a:ext cx="7638803" cy="369241"/>
      </dsp:txXfrm>
    </dsp:sp>
    <dsp:sp modelId="{FF9D9601-E087-7843-94D7-2A293C5962E7}">
      <dsp:nvSpPr>
        <dsp:cNvPr id="0" name=""/>
        <dsp:cNvSpPr/>
      </dsp:nvSpPr>
      <dsp:spPr>
        <a:xfrm>
          <a:off x="0" y="1477417"/>
          <a:ext cx="76388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39412-E06D-D64A-88EE-36D1295D3361}">
      <dsp:nvSpPr>
        <dsp:cNvPr id="0" name=""/>
        <dsp:cNvSpPr/>
      </dsp:nvSpPr>
      <dsp:spPr>
        <a:xfrm>
          <a:off x="0" y="1477417"/>
          <a:ext cx="7638803" cy="36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│ # Functions for file read/write</a:t>
          </a:r>
        </a:p>
      </dsp:txBody>
      <dsp:txXfrm>
        <a:off x="0" y="1477417"/>
        <a:ext cx="7638803" cy="369241"/>
      </dsp:txXfrm>
    </dsp:sp>
    <dsp:sp modelId="{13180338-EEA5-9C4D-84F7-911339E96076}">
      <dsp:nvSpPr>
        <dsp:cNvPr id="0" name=""/>
        <dsp:cNvSpPr/>
      </dsp:nvSpPr>
      <dsp:spPr>
        <a:xfrm>
          <a:off x="0" y="1846659"/>
          <a:ext cx="76388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82B6B-2FA1-AF4F-B90A-10E198AAC5C5}">
      <dsp:nvSpPr>
        <dsp:cNvPr id="0" name=""/>
        <dsp:cNvSpPr/>
      </dsp:nvSpPr>
      <dsp:spPr>
        <a:xfrm>
          <a:off x="0" y="1846659"/>
          <a:ext cx="7638803" cy="36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├── data/</a:t>
          </a:r>
        </a:p>
      </dsp:txBody>
      <dsp:txXfrm>
        <a:off x="0" y="1846659"/>
        <a:ext cx="7638803" cy="369241"/>
      </dsp:txXfrm>
    </dsp:sp>
    <dsp:sp modelId="{7C69ADED-6FD7-B84C-85A0-B9799760BDF2}">
      <dsp:nvSpPr>
        <dsp:cNvPr id="0" name=""/>
        <dsp:cNvSpPr/>
      </dsp:nvSpPr>
      <dsp:spPr>
        <a:xfrm>
          <a:off x="0" y="2215901"/>
          <a:ext cx="76388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C4922-6504-B246-86A9-D536C2D913A2}">
      <dsp:nvSpPr>
        <dsp:cNvPr id="0" name=""/>
        <dsp:cNvSpPr/>
      </dsp:nvSpPr>
      <dsp:spPr>
        <a:xfrm>
          <a:off x="0" y="2215901"/>
          <a:ext cx="7638803" cy="36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│   ├── users.txt            # User profiles</a:t>
          </a:r>
        </a:p>
      </dsp:txBody>
      <dsp:txXfrm>
        <a:off x="0" y="2215901"/>
        <a:ext cx="7638803" cy="369241"/>
      </dsp:txXfrm>
    </dsp:sp>
    <dsp:sp modelId="{E3ADF810-C4B6-9344-902C-BB2D2C276631}">
      <dsp:nvSpPr>
        <dsp:cNvPr id="0" name=""/>
        <dsp:cNvSpPr/>
      </dsp:nvSpPr>
      <dsp:spPr>
        <a:xfrm>
          <a:off x="0" y="2585142"/>
          <a:ext cx="76388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FC7B7-0FA4-A344-8EAD-34733F4E5B11}">
      <dsp:nvSpPr>
        <dsp:cNvPr id="0" name=""/>
        <dsp:cNvSpPr/>
      </dsp:nvSpPr>
      <dsp:spPr>
        <a:xfrm>
          <a:off x="0" y="2585142"/>
          <a:ext cx="7638803" cy="36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│   ├── passwords.txt        # Username-password pairs</a:t>
          </a:r>
        </a:p>
      </dsp:txBody>
      <dsp:txXfrm>
        <a:off x="0" y="2585142"/>
        <a:ext cx="7638803" cy="369241"/>
      </dsp:txXfrm>
    </dsp:sp>
    <dsp:sp modelId="{84A7474C-8C74-FE4B-9BAD-F96A0C6AE480}">
      <dsp:nvSpPr>
        <dsp:cNvPr id="0" name=""/>
        <dsp:cNvSpPr/>
      </dsp:nvSpPr>
      <dsp:spPr>
        <a:xfrm>
          <a:off x="0" y="2954384"/>
          <a:ext cx="76388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4F820-D059-DA43-B81B-25686FFBFFA3}">
      <dsp:nvSpPr>
        <dsp:cNvPr id="0" name=""/>
        <dsp:cNvSpPr/>
      </dsp:nvSpPr>
      <dsp:spPr>
        <a:xfrm>
          <a:off x="0" y="2954384"/>
          <a:ext cx="7638803" cy="36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│   ├── grades.txt           # Subject-wise marks</a:t>
          </a:r>
        </a:p>
      </dsp:txBody>
      <dsp:txXfrm>
        <a:off x="0" y="2954384"/>
        <a:ext cx="7638803" cy="369241"/>
      </dsp:txXfrm>
    </dsp:sp>
    <dsp:sp modelId="{D41BB585-B4EA-5F4D-9CE1-21EDE3F4895F}">
      <dsp:nvSpPr>
        <dsp:cNvPr id="0" name=""/>
        <dsp:cNvSpPr/>
      </dsp:nvSpPr>
      <dsp:spPr>
        <a:xfrm>
          <a:off x="0" y="3323626"/>
          <a:ext cx="76388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FEBA4-4155-F743-A6A5-8A1473953694}">
      <dsp:nvSpPr>
        <dsp:cNvPr id="0" name=""/>
        <dsp:cNvSpPr/>
      </dsp:nvSpPr>
      <dsp:spPr>
        <a:xfrm>
          <a:off x="0" y="3323626"/>
          <a:ext cx="7638803" cy="36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│   └── eca.txt              # Extracurricular activity records</a:t>
          </a:r>
        </a:p>
      </dsp:txBody>
      <dsp:txXfrm>
        <a:off x="0" y="3323626"/>
        <a:ext cx="7638803" cy="3692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4/16/25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74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4/16/25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36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4/16/25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907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4/16/25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2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4/16/25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6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4/16/25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0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4/16/25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4895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4/16/25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7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4/16/25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790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4/16/25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40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4/16/25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13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4/16/25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9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D75ADFBA-A39E-C1D7-C790-F7CC501E81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455" r="-1" b="8167"/>
          <a:stretch/>
        </p:blipFill>
        <p:spPr>
          <a:xfrm>
            <a:off x="1524" y="63588"/>
            <a:ext cx="12188952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CE5D31-CEB9-539A-C4FA-3BD6EC51D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861" y="2816347"/>
            <a:ext cx="6453304" cy="101119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2400" dirty="0"/>
              <a:t>Student Profile Management System</a:t>
            </a:r>
            <a:endParaRPr lang="en-NP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FA4D7B-D445-4E21-C205-8716E6737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0949" y="3800306"/>
            <a:ext cx="3283888" cy="816301"/>
          </a:xfrm>
        </p:spPr>
        <p:txBody>
          <a:bodyPr anchor="t">
            <a:normAutofit fontScale="85000" lnSpcReduction="10000"/>
          </a:bodyPr>
          <a:lstStyle/>
          <a:p>
            <a:pPr algn="ctr"/>
            <a:r>
              <a:rPr lang="en-N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 Divyashi ,Rajan, Krishna and Suraj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9DC00-CB46-7C1C-8DB2-91B83D3C661D}"/>
              </a:ext>
            </a:extLst>
          </p:cNvPr>
          <p:cNvSpPr txBox="1"/>
          <p:nvPr/>
        </p:nvSpPr>
        <p:spPr>
          <a:xfrm>
            <a:off x="2391135" y="2601045"/>
            <a:ext cx="6212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FODS Portfolio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009818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4ED2D4F-5E43-D7FC-8B2B-65AB90EDA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152" y="1506828"/>
            <a:ext cx="7772400" cy="4857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CA88A0-A7F7-5437-250D-02735A88D2A3}"/>
              </a:ext>
            </a:extLst>
          </p:cNvPr>
          <p:cNvSpPr txBox="1"/>
          <p:nvPr/>
        </p:nvSpPr>
        <p:spPr>
          <a:xfrm>
            <a:off x="1614152" y="914399"/>
            <a:ext cx="379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dirty="0"/>
              <a:t>Data_loader.py</a:t>
            </a:r>
          </a:p>
        </p:txBody>
      </p:sp>
    </p:spTree>
    <p:extLst>
      <p:ext uri="{BB962C8B-B14F-4D97-AF65-F5344CB8AC3E}">
        <p14:creationId xmlns:p14="http://schemas.microsoft.com/office/powerpoint/2010/main" val="3015939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B735807-95C7-C68D-F18D-D1BD60E5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653"/>
          <a:stretch/>
        </p:blipFill>
        <p:spPr>
          <a:xfrm>
            <a:off x="6118882" y="180314"/>
            <a:ext cx="6073118" cy="6858000"/>
          </a:xfrm>
          <a:prstGeom prst="rect">
            <a:avLst/>
          </a:prstGeom>
        </p:spPr>
      </p:pic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9379E0E-2CBE-9655-9703-6668C55810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4653"/>
          <a:stretch/>
        </p:blipFill>
        <p:spPr>
          <a:xfrm>
            <a:off x="349125" y="180314"/>
            <a:ext cx="619334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96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4C3599C-C464-E983-B62C-12B1D13227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653"/>
          <a:stretch/>
        </p:blipFill>
        <p:spPr>
          <a:xfrm>
            <a:off x="5474970" y="0"/>
            <a:ext cx="6289182" cy="6858000"/>
          </a:xfrm>
          <a:prstGeom prst="rect">
            <a:avLst/>
          </a:prstGeom>
        </p:spPr>
      </p:pic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E9A691B-D261-D241-C86D-9294A46410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4653"/>
          <a:stretch/>
        </p:blipFill>
        <p:spPr>
          <a:xfrm>
            <a:off x="427848" y="10"/>
            <a:ext cx="607314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57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38543F5-6B41-8390-5D58-E9954AF0F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31" y="1262130"/>
            <a:ext cx="7772400" cy="4958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09F8C5-9456-8CD8-50E5-209F53C251B9}"/>
              </a:ext>
            </a:extLst>
          </p:cNvPr>
          <p:cNvSpPr txBox="1"/>
          <p:nvPr/>
        </p:nvSpPr>
        <p:spPr>
          <a:xfrm>
            <a:off x="1812701" y="759854"/>
            <a:ext cx="6098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P" dirty="0"/>
              <a:t>Auth.py upto here</a:t>
            </a: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222960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CFDB502-6D32-3F17-821C-FF24F0764B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595"/>
          <a:stretch/>
        </p:blipFill>
        <p:spPr>
          <a:xfrm>
            <a:off x="283336" y="303659"/>
            <a:ext cx="5812664" cy="6250681"/>
          </a:xfrm>
          <a:prstGeom prst="rect">
            <a:avLst/>
          </a:prstGeom>
        </p:spPr>
      </p:pic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4EB12CD-5B2D-A2B4-AE70-545F96B5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971"/>
          <a:stretch/>
        </p:blipFill>
        <p:spPr>
          <a:xfrm>
            <a:off x="6508125" y="303658"/>
            <a:ext cx="5173013" cy="6250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962DA2-EBB8-FD23-D9AD-CCAB9EA2F151}"/>
              </a:ext>
            </a:extLst>
          </p:cNvPr>
          <p:cNvSpPr txBox="1"/>
          <p:nvPr/>
        </p:nvSpPr>
        <p:spPr>
          <a:xfrm>
            <a:off x="704045" y="0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P" dirty="0"/>
              <a:t>Analytics_dashboards.py</a:t>
            </a:r>
          </a:p>
        </p:txBody>
      </p:sp>
    </p:spTree>
    <p:extLst>
      <p:ext uri="{BB962C8B-B14F-4D97-AF65-F5344CB8AC3E}">
        <p14:creationId xmlns:p14="http://schemas.microsoft.com/office/powerpoint/2010/main" val="1315387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4C5C156-A979-27D6-EA8C-F3D507CA7A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7" b="8563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39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169DD87-3EBE-44CA-9654-8AE0466B2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6753F2-DF96-2FB6-8683-D8C7AAAF35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22591"/>
          <a:stretch/>
        </p:blipFill>
        <p:spPr>
          <a:xfrm>
            <a:off x="192526" y="550518"/>
            <a:ext cx="5799477" cy="278342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AD6B23-A033-717A-7D8A-A8992876D3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3" b="8973"/>
          <a:stretch/>
        </p:blipFill>
        <p:spPr>
          <a:xfrm>
            <a:off x="6191622" y="550517"/>
            <a:ext cx="5796945" cy="2783429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3B20F2-9FA1-A168-CB40-B20526DF05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37" b="-1"/>
          <a:stretch/>
        </p:blipFill>
        <p:spPr>
          <a:xfrm>
            <a:off x="196714" y="3514856"/>
            <a:ext cx="5799477" cy="279262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E80F12-E1BD-FD97-ED37-193444C28E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81" r="-3" b="16514"/>
          <a:stretch/>
        </p:blipFill>
        <p:spPr>
          <a:xfrm>
            <a:off x="6195810" y="3514855"/>
            <a:ext cx="5796945" cy="27926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133D09-70E1-9569-984C-ABEA82D33719}"/>
              </a:ext>
            </a:extLst>
          </p:cNvPr>
          <p:cNvSpPr txBox="1"/>
          <p:nvPr/>
        </p:nvSpPr>
        <p:spPr>
          <a:xfrm>
            <a:off x="425003" y="90732"/>
            <a:ext cx="388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85075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00DA29D1-22FA-DCEA-71B4-5F03FDD70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29" y="1088004"/>
            <a:ext cx="7653440" cy="52106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33D577-EA5A-2348-91BB-B7379DB115F4}"/>
              </a:ext>
            </a:extLst>
          </p:cNvPr>
          <p:cNvSpPr txBox="1"/>
          <p:nvPr/>
        </p:nvSpPr>
        <p:spPr>
          <a:xfrm>
            <a:off x="596742" y="170930"/>
            <a:ext cx="5708783" cy="1816393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Screenshots of Every Steps: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542515-8C2A-2F95-7B57-5CEEDBC69AC3}"/>
              </a:ext>
            </a:extLst>
          </p:cNvPr>
          <p:cNvSpPr txBox="1"/>
          <p:nvPr/>
        </p:nvSpPr>
        <p:spPr>
          <a:xfrm>
            <a:off x="4594811" y="5148014"/>
            <a:ext cx="2141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P" dirty="0"/>
              <a:t>1.Login Page</a:t>
            </a:r>
          </a:p>
        </p:txBody>
      </p:sp>
    </p:spTree>
    <p:extLst>
      <p:ext uri="{BB962C8B-B14F-4D97-AF65-F5344CB8AC3E}">
        <p14:creationId xmlns:p14="http://schemas.microsoft.com/office/powerpoint/2010/main" val="1773259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119BDA-07FD-7374-24C5-26F6A797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6" r="1" b="24931"/>
          <a:stretch/>
        </p:blipFill>
        <p:spPr>
          <a:xfrm>
            <a:off x="0" y="0"/>
            <a:ext cx="9947062" cy="6857990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9F9FF-D2B2-A1C4-1337-E1EBF416BD79}"/>
              </a:ext>
            </a:extLst>
          </p:cNvPr>
          <p:cNvSpPr txBox="1"/>
          <p:nvPr/>
        </p:nvSpPr>
        <p:spPr>
          <a:xfrm>
            <a:off x="8046719" y="3220278"/>
            <a:ext cx="3633747" cy="2592125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</a:pPr>
            <a:r>
              <a:rPr lang="en-US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Throwing Error when entering wrong ID or Password or role</a:t>
            </a:r>
          </a:p>
        </p:txBody>
      </p:sp>
    </p:spTree>
    <p:extLst>
      <p:ext uri="{BB962C8B-B14F-4D97-AF65-F5344CB8AC3E}">
        <p14:creationId xmlns:p14="http://schemas.microsoft.com/office/powerpoint/2010/main" val="2737277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ED04E1-01CC-80C7-3BDC-AC5692618B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37" r="8560" b="1"/>
          <a:stretch/>
        </p:blipFill>
        <p:spPr>
          <a:xfrm>
            <a:off x="6118860" y="10"/>
            <a:ext cx="6072834" cy="5713430"/>
          </a:xfrm>
          <a:custGeom>
            <a:avLst/>
            <a:gdLst/>
            <a:ahLst/>
            <a:cxnLst/>
            <a:rect l="l" t="t" r="r" b="b"/>
            <a:pathLst>
              <a:path w="6072834" h="5713440">
                <a:moveTo>
                  <a:pt x="0" y="0"/>
                </a:moveTo>
                <a:lnTo>
                  <a:pt x="6072834" y="0"/>
                </a:lnTo>
                <a:lnTo>
                  <a:pt x="6072834" y="238046"/>
                </a:lnTo>
                <a:lnTo>
                  <a:pt x="6072834" y="493101"/>
                </a:lnTo>
                <a:lnTo>
                  <a:pt x="6072834" y="705998"/>
                </a:lnTo>
                <a:lnTo>
                  <a:pt x="6072834" y="737843"/>
                </a:lnTo>
                <a:lnTo>
                  <a:pt x="6072834" y="1378272"/>
                </a:lnTo>
                <a:lnTo>
                  <a:pt x="6072834" y="1387220"/>
                </a:lnTo>
                <a:lnTo>
                  <a:pt x="6072834" y="1479151"/>
                </a:lnTo>
                <a:lnTo>
                  <a:pt x="6072834" y="2573423"/>
                </a:lnTo>
                <a:lnTo>
                  <a:pt x="6072834" y="4527530"/>
                </a:lnTo>
                <a:lnTo>
                  <a:pt x="6046174" y="4543744"/>
                </a:lnTo>
                <a:cubicBezTo>
                  <a:pt x="4813465" y="5249469"/>
                  <a:pt x="2644987" y="5663131"/>
                  <a:pt x="139839" y="5712082"/>
                </a:cubicBezTo>
                <a:lnTo>
                  <a:pt x="0" y="5713440"/>
                </a:ln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52025F-BE25-7CF4-2BB4-C542440A78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69" r="-2" b="-2"/>
          <a:stretch/>
        </p:blipFill>
        <p:spPr>
          <a:xfrm>
            <a:off x="20" y="1"/>
            <a:ext cx="6073120" cy="5716988"/>
          </a:xfrm>
          <a:custGeom>
            <a:avLst/>
            <a:gdLst/>
            <a:ahLst/>
            <a:cxnLst/>
            <a:rect l="l" t="t" r="r" b="b"/>
            <a:pathLst>
              <a:path w="6073140" h="5716988">
                <a:moveTo>
                  <a:pt x="0" y="0"/>
                </a:moveTo>
                <a:lnTo>
                  <a:pt x="6073140" y="0"/>
                </a:lnTo>
                <a:lnTo>
                  <a:pt x="6073140" y="5713884"/>
                </a:lnTo>
                <a:lnTo>
                  <a:pt x="5753357" y="5716988"/>
                </a:lnTo>
                <a:cubicBezTo>
                  <a:pt x="3357905" y="5716988"/>
                  <a:pt x="2231342" y="5036357"/>
                  <a:pt x="858976" y="4343341"/>
                </a:cubicBezTo>
                <a:cubicBezTo>
                  <a:pt x="609057" y="4217140"/>
                  <a:pt x="364243" y="4092093"/>
                  <a:pt x="137598" y="3964708"/>
                </a:cubicBezTo>
                <a:lnTo>
                  <a:pt x="0" y="3882805"/>
                </a:lnTo>
                <a:lnTo>
                  <a:pt x="0" y="2573423"/>
                </a:lnTo>
                <a:lnTo>
                  <a:pt x="0" y="1387220"/>
                </a:lnTo>
                <a:lnTo>
                  <a:pt x="0" y="1378272"/>
                </a:lnTo>
                <a:lnTo>
                  <a:pt x="0" y="1253139"/>
                </a:lnTo>
                <a:lnTo>
                  <a:pt x="0" y="737843"/>
                </a:lnTo>
                <a:lnTo>
                  <a:pt x="0" y="705998"/>
                </a:lnTo>
                <a:lnTo>
                  <a:pt x="0" y="493101"/>
                </a:lnTo>
                <a:lnTo>
                  <a:pt x="0" y="238046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CF7160-860B-7835-0C4D-F6C87DF277D5}"/>
              </a:ext>
            </a:extLst>
          </p:cNvPr>
          <p:cNvSpPr txBox="1"/>
          <p:nvPr/>
        </p:nvSpPr>
        <p:spPr>
          <a:xfrm>
            <a:off x="1403723" y="4470400"/>
            <a:ext cx="326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dirty="0"/>
              <a:t>After correct details , Welcome Screen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8C4A8-24CA-6B41-A912-16E5D735FE4D}"/>
              </a:ext>
            </a:extLst>
          </p:cNvPr>
          <p:cNvSpPr txBox="1"/>
          <p:nvPr/>
        </p:nvSpPr>
        <p:spPr>
          <a:xfrm>
            <a:off x="6739489" y="4685626"/>
            <a:ext cx="6154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P" dirty="0"/>
              <a:t>Student Dashboard</a:t>
            </a: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69279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36CE68-CB3C-4699-9422-3073853CB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46391" y="822971"/>
            <a:ext cx="5372376" cy="509056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356DA69-4637-40FE-A14B-5213BBB58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35541" y="584218"/>
            <a:ext cx="5693134" cy="548019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64D709A-6610-48B7-9F98-AFA02ECBA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7313" y="895082"/>
            <a:ext cx="5029020" cy="487679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A8D86-0BAC-4620-BD73-0F3A4F83DEA6}"/>
              </a:ext>
            </a:extLst>
          </p:cNvPr>
          <p:cNvSpPr txBox="1"/>
          <p:nvPr/>
        </p:nvSpPr>
        <p:spPr>
          <a:xfrm>
            <a:off x="6323937" y="3088465"/>
            <a:ext cx="4269851" cy="1897003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algn="ctr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100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Objective:</a:t>
            </a:r>
            <a:br>
              <a:rPr lang="en-US" sz="1100" spc="15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Design and implement a Python-based </a:t>
            </a:r>
            <a:r>
              <a:rPr lang="en-US" sz="1100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Student Profile Management System</a:t>
            </a:r>
            <a:r>
              <a:rPr lang="en-US" sz="11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 using text files for storage. The system supports both </a:t>
            </a:r>
            <a:r>
              <a:rPr lang="en-US" sz="1100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r>
              <a:rPr lang="en-US" sz="11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1100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Student</a:t>
            </a:r>
            <a:r>
              <a:rPr lang="en-US" sz="11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 roles, managing personal data, grades, and extracurricular activities.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7EA93E-3630-F4F6-BA19-9CFBC694B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893547"/>
              </p:ext>
            </p:extLst>
          </p:nvPr>
        </p:nvGraphicFramePr>
        <p:xfrm>
          <a:off x="1040446" y="883375"/>
          <a:ext cx="4343402" cy="51081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60939">
                  <a:extLst>
                    <a:ext uri="{9D8B030D-6E8A-4147-A177-3AD203B41FA5}">
                      <a16:colId xmlns:a16="http://schemas.microsoft.com/office/drawing/2014/main" val="367072942"/>
                    </a:ext>
                  </a:extLst>
                </a:gridCol>
                <a:gridCol w="1065231">
                  <a:extLst>
                    <a:ext uri="{9D8B030D-6E8A-4147-A177-3AD203B41FA5}">
                      <a16:colId xmlns:a16="http://schemas.microsoft.com/office/drawing/2014/main" val="500349875"/>
                    </a:ext>
                  </a:extLst>
                </a:gridCol>
                <a:gridCol w="1617232">
                  <a:extLst>
                    <a:ext uri="{9D8B030D-6E8A-4147-A177-3AD203B41FA5}">
                      <a16:colId xmlns:a16="http://schemas.microsoft.com/office/drawing/2014/main" val="266290954"/>
                    </a:ext>
                  </a:extLst>
                </a:gridCol>
              </a:tblGrid>
              <a:tr h="344993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Feature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Implemented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Notes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780696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Login System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P" sz="1200" cap="none" spc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Validates credentials using passwords.txt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248006"/>
                  </a:ext>
                </a:extLst>
              </a:tr>
              <a:tr h="717958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Role Differentiation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P" sz="1200" cap="none" spc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Loads appropriate dashboard for Admin or Student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308688"/>
                  </a:ext>
                </a:extLst>
              </a:tr>
              <a:tr h="717958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Add/Update/Delete Student Records (Admin)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P" sz="1200" cap="none" spc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Managed via users.txt, grades.txt, eca.txt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633019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View/Update Personal Info (Student)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P" sz="1200" cap="none" spc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Students can edit their own profile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853550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Data Insights (Admin)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P" sz="1200" cap="none" spc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Generates averages, top ECA participants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157166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OOP Concepts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P" sz="1200" cap="none" spc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Classes for User, Student, Admin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14715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File Handling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P" sz="1200" cap="none" spc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Reads/writes to .txt files for persistence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4896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Exception Handling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NP" sz="1200" cap="none" spc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Covers file errors, input validation, etc.</a:t>
                      </a:r>
                    </a:p>
                  </a:txBody>
                  <a:tcPr marL="0" marR="56412" marT="27972" marB="932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0539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4CDD55C-7618-9667-E05A-4D173BCCF513}"/>
              </a:ext>
            </a:extLst>
          </p:cNvPr>
          <p:cNvSpPr txBox="1"/>
          <p:nvPr/>
        </p:nvSpPr>
        <p:spPr>
          <a:xfrm>
            <a:off x="973233" y="4770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Basic Requirements Checklist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4048418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2F1D6C-2514-21E6-7CD6-C9185AE0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4" y="271812"/>
            <a:ext cx="6293922" cy="4703949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1213F9-4D22-3717-A93C-DE64D999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95866"/>
            <a:ext cx="5745507" cy="4816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D8857F-452E-0A20-387E-B3FF1283E4E1}"/>
              </a:ext>
            </a:extLst>
          </p:cNvPr>
          <p:cNvSpPr txBox="1"/>
          <p:nvPr/>
        </p:nvSpPr>
        <p:spPr>
          <a:xfrm>
            <a:off x="757052" y="3995448"/>
            <a:ext cx="2235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P" dirty="0"/>
              <a:t>Student Details</a:t>
            </a:r>
          </a:p>
          <a:p>
            <a:endParaRPr lang="en-NP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70728-BC19-CB0C-0970-B5389A42905F}"/>
              </a:ext>
            </a:extLst>
          </p:cNvPr>
          <p:cNvSpPr txBox="1"/>
          <p:nvPr/>
        </p:nvSpPr>
        <p:spPr>
          <a:xfrm>
            <a:off x="6932220" y="4791095"/>
            <a:ext cx="2437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P" dirty="0"/>
              <a:t>Updating Profile</a:t>
            </a:r>
          </a:p>
        </p:txBody>
      </p:sp>
    </p:spTree>
    <p:extLst>
      <p:ext uri="{BB962C8B-B14F-4D97-AF65-F5344CB8AC3E}">
        <p14:creationId xmlns:p14="http://schemas.microsoft.com/office/powerpoint/2010/main" val="1678455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1A74C97-ECC4-4C3A-988A-A72C1F8BB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4826316 w 6323162"/>
              <a:gd name="connsiteY1" fmla="*/ 0 h 5593660"/>
              <a:gd name="connsiteX2" fmla="*/ 4971508 w 6323162"/>
              <a:gd name="connsiteY2" fmla="*/ 75777 h 5593660"/>
              <a:gd name="connsiteX3" fmla="*/ 5577109 w 6323162"/>
              <a:gd name="connsiteY3" fmla="*/ 586873 h 5593660"/>
              <a:gd name="connsiteX4" fmla="*/ 6323162 w 6323162"/>
              <a:gd name="connsiteY4" fmla="*/ 2829148 h 5593660"/>
              <a:gd name="connsiteX5" fmla="*/ 5990836 w 6323162"/>
              <a:gd name="connsiteY5" fmla="*/ 3748729 h 5593660"/>
              <a:gd name="connsiteX6" fmla="*/ 5006899 w 6323162"/>
              <a:gd name="connsiteY6" fmla="*/ 4604992 h 5593660"/>
              <a:gd name="connsiteX7" fmla="*/ 4790566 w 6323162"/>
              <a:gd name="connsiteY7" fmla="*/ 4768788 h 5593660"/>
              <a:gd name="connsiteX8" fmla="*/ 3012943 w 6323162"/>
              <a:gd name="connsiteY8" fmla="*/ 5593660 h 5593660"/>
              <a:gd name="connsiteX9" fmla="*/ 671286 w 6323162"/>
              <a:gd name="connsiteY9" fmla="*/ 4252856 h 5593660"/>
              <a:gd name="connsiteX10" fmla="*/ 421733 w 6323162"/>
              <a:gd name="connsiteY10" fmla="*/ 3909839 h 5593660"/>
              <a:gd name="connsiteX11" fmla="*/ 48655 w 6323162"/>
              <a:gd name="connsiteY11" fmla="*/ 3351082 h 5593660"/>
              <a:gd name="connsiteX12" fmla="*/ 0 w 6323162"/>
              <a:gd name="connsiteY12" fmla="*/ 3239820 h 5593660"/>
              <a:gd name="connsiteX13" fmla="*/ 0 w 6323162"/>
              <a:gd name="connsiteY13" fmla="*/ 2248150 h 5593660"/>
              <a:gd name="connsiteX14" fmla="*/ 1658 w 6323162"/>
              <a:gd name="connsiteY14" fmla="*/ 2239520 h 5593660"/>
              <a:gd name="connsiteX15" fmla="*/ 225714 w 6323162"/>
              <a:gd name="connsiteY15" fmla="*/ 1665285 h 5593660"/>
              <a:gd name="connsiteX16" fmla="*/ 1050970 w 6323162"/>
              <a:gd name="connsiteY16" fmla="*/ 665214 h 5593660"/>
              <a:gd name="connsiteX17" fmla="*/ 1923692 w 6323162"/>
              <a:gd name="connsiteY17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4845538-85A5-4157-BE6D-976B564C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64848" cy="5708284"/>
          </a:xfrm>
          <a:custGeom>
            <a:avLst/>
            <a:gdLst>
              <a:gd name="connsiteX0" fmla="*/ 1939599 w 6464848"/>
              <a:gd name="connsiteY0" fmla="*/ 0 h 5708284"/>
              <a:gd name="connsiteX1" fmla="*/ 5078323 w 6464848"/>
              <a:gd name="connsiteY1" fmla="*/ 0 h 5708284"/>
              <a:gd name="connsiteX2" fmla="*/ 5286467 w 6464848"/>
              <a:gd name="connsiteY2" fmla="*/ 139359 h 5708284"/>
              <a:gd name="connsiteX3" fmla="*/ 5689190 w 6464848"/>
              <a:gd name="connsiteY3" fmla="*/ 517331 h 5708284"/>
              <a:gd name="connsiteX4" fmla="*/ 6464848 w 6464848"/>
              <a:gd name="connsiteY4" fmla="*/ 2842085 h 5708284"/>
              <a:gd name="connsiteX5" fmla="*/ 6119335 w 6464848"/>
              <a:gd name="connsiteY5" fmla="*/ 3795490 h 5708284"/>
              <a:gd name="connsiteX6" fmla="*/ 5096353 w 6464848"/>
              <a:gd name="connsiteY6" fmla="*/ 4683250 h 5708284"/>
              <a:gd name="connsiteX7" fmla="*/ 4871434 w 6464848"/>
              <a:gd name="connsiteY7" fmla="*/ 4853070 h 5708284"/>
              <a:gd name="connsiteX8" fmla="*/ 3023272 w 6464848"/>
              <a:gd name="connsiteY8" fmla="*/ 5708284 h 5708284"/>
              <a:gd name="connsiteX9" fmla="*/ 588693 w 6464848"/>
              <a:gd name="connsiteY9" fmla="*/ 4318161 h 5708284"/>
              <a:gd name="connsiteX10" fmla="*/ 329237 w 6464848"/>
              <a:gd name="connsiteY10" fmla="*/ 3962527 h 5708284"/>
              <a:gd name="connsiteX11" fmla="*/ 13473 w 6464848"/>
              <a:gd name="connsiteY11" fmla="*/ 3512885 h 5708284"/>
              <a:gd name="connsiteX12" fmla="*/ 0 w 6464848"/>
              <a:gd name="connsiteY12" fmla="*/ 3488661 h 5708284"/>
              <a:gd name="connsiteX13" fmla="*/ 0 w 6464848"/>
              <a:gd name="connsiteY13" fmla="*/ 1908302 h 5708284"/>
              <a:gd name="connsiteX14" fmla="*/ 125440 w 6464848"/>
              <a:gd name="connsiteY14" fmla="*/ 1635411 h 5708284"/>
              <a:gd name="connsiteX15" fmla="*/ 983444 w 6464848"/>
              <a:gd name="connsiteY15" fmla="*/ 598555 h 5708284"/>
              <a:gd name="connsiteX16" fmla="*/ 1890797 w 6464848"/>
              <a:gd name="connsiteY16" fmla="*/ 20682 h 570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64848" h="5708284">
                <a:moveTo>
                  <a:pt x="1939599" y="0"/>
                </a:moveTo>
                <a:lnTo>
                  <a:pt x="5078323" y="0"/>
                </a:lnTo>
                <a:lnTo>
                  <a:pt x="5286467" y="139359"/>
                </a:lnTo>
                <a:cubicBezTo>
                  <a:pt x="5432233" y="249007"/>
                  <a:pt x="5566813" y="375259"/>
                  <a:pt x="5689190" y="517331"/>
                </a:cubicBezTo>
                <a:cubicBezTo>
                  <a:pt x="6189409" y="1098274"/>
                  <a:pt x="6464848" y="1923865"/>
                  <a:pt x="6464848" y="2842085"/>
                </a:cubicBezTo>
                <a:cubicBezTo>
                  <a:pt x="6464848" y="3208427"/>
                  <a:pt x="6358240" y="3502446"/>
                  <a:pt x="6119335" y="3795490"/>
                </a:cubicBezTo>
                <a:cubicBezTo>
                  <a:pt x="5869441" y="4102029"/>
                  <a:pt x="5493956" y="4384365"/>
                  <a:pt x="5096353" y="4683250"/>
                </a:cubicBezTo>
                <a:cubicBezTo>
                  <a:pt x="5022997" y="4738327"/>
                  <a:pt x="4947215" y="4795352"/>
                  <a:pt x="4871434" y="4853070"/>
                </a:cubicBezTo>
                <a:cubicBezTo>
                  <a:pt x="4193107" y="5369621"/>
                  <a:pt x="3698028" y="5708284"/>
                  <a:pt x="3023272" y="5708284"/>
                </a:cubicBezTo>
                <a:cubicBezTo>
                  <a:pt x="1995150" y="5708284"/>
                  <a:pt x="1267020" y="5292568"/>
                  <a:pt x="588693" y="4318161"/>
                </a:cubicBezTo>
                <a:cubicBezTo>
                  <a:pt x="499925" y="4190622"/>
                  <a:pt x="413153" y="4074629"/>
                  <a:pt x="329237" y="3962527"/>
                </a:cubicBezTo>
                <a:cubicBezTo>
                  <a:pt x="198813" y="3788223"/>
                  <a:pt x="93797" y="3645290"/>
                  <a:pt x="13473" y="3512885"/>
                </a:cubicBezTo>
                <a:lnTo>
                  <a:pt x="0" y="3488661"/>
                </a:lnTo>
                <a:lnTo>
                  <a:pt x="0" y="1908302"/>
                </a:lnTo>
                <a:lnTo>
                  <a:pt x="125440" y="1635411"/>
                </a:lnTo>
                <a:cubicBezTo>
                  <a:pt x="327382" y="1254186"/>
                  <a:pt x="616093" y="905232"/>
                  <a:pt x="983444" y="598555"/>
                </a:cubicBezTo>
                <a:cubicBezTo>
                  <a:pt x="1254246" y="372407"/>
                  <a:pt x="1563179" y="175989"/>
                  <a:pt x="1890797" y="20682"/>
                </a:cubicBezTo>
                <a:close/>
              </a:path>
            </a:pathLst>
          </a:custGeom>
          <a:noFill/>
          <a:ln w="158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27E60026-0B01-6ED4-307B-7BDE487501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43" r="2" b="2"/>
          <a:stretch/>
        </p:blipFill>
        <p:spPr>
          <a:xfrm>
            <a:off x="269763" y="64715"/>
            <a:ext cx="5783636" cy="5285898"/>
          </a:xfrm>
          <a:custGeom>
            <a:avLst/>
            <a:gdLst/>
            <a:ahLst/>
            <a:cxnLst/>
            <a:rect l="l" t="t" r="r" b="b"/>
            <a:pathLst>
              <a:path w="5783636" h="5285908">
                <a:moveTo>
                  <a:pt x="2378772" y="0"/>
                </a:moveTo>
                <a:lnTo>
                  <a:pt x="4150472" y="0"/>
                </a:lnTo>
                <a:lnTo>
                  <a:pt x="4350263" y="78657"/>
                </a:lnTo>
                <a:cubicBezTo>
                  <a:pt x="4640935" y="213413"/>
                  <a:pt x="4896234" y="410101"/>
                  <a:pt x="5109084" y="663143"/>
                </a:cubicBezTo>
                <a:cubicBezTo>
                  <a:pt x="5544101" y="1180498"/>
                  <a:pt x="5783636" y="1915721"/>
                  <a:pt x="5783636" y="2733436"/>
                </a:cubicBezTo>
                <a:cubicBezTo>
                  <a:pt x="5783636" y="3059679"/>
                  <a:pt x="5690925" y="3321516"/>
                  <a:pt x="5483161" y="3582483"/>
                </a:cubicBezTo>
                <a:cubicBezTo>
                  <a:pt x="5265840" y="3855469"/>
                  <a:pt x="4939300" y="4106902"/>
                  <a:pt x="4593524" y="4373072"/>
                </a:cubicBezTo>
                <a:cubicBezTo>
                  <a:pt x="4529729" y="4422121"/>
                  <a:pt x="4463825" y="4472904"/>
                  <a:pt x="4397923" y="4524304"/>
                </a:cubicBezTo>
                <a:cubicBezTo>
                  <a:pt x="3808016" y="4984314"/>
                  <a:pt x="3377470" y="5285908"/>
                  <a:pt x="2790667" y="5285908"/>
                </a:cubicBezTo>
                <a:cubicBezTo>
                  <a:pt x="1896561" y="5285908"/>
                  <a:pt x="1263341" y="4915695"/>
                  <a:pt x="673434" y="4047944"/>
                </a:cubicBezTo>
                <a:cubicBezTo>
                  <a:pt x="596237" y="3934365"/>
                  <a:pt x="520776" y="3831069"/>
                  <a:pt x="447798" y="3731237"/>
                </a:cubicBezTo>
                <a:cubicBezTo>
                  <a:pt x="145335" y="3317303"/>
                  <a:pt x="0" y="3102038"/>
                  <a:pt x="0" y="2733436"/>
                </a:cubicBezTo>
                <a:cubicBezTo>
                  <a:pt x="0" y="2367436"/>
                  <a:pt x="91098" y="2005891"/>
                  <a:pt x="270565" y="1658841"/>
                </a:cubicBezTo>
                <a:cubicBezTo>
                  <a:pt x="446185" y="1319344"/>
                  <a:pt x="697263" y="1008586"/>
                  <a:pt x="1016729" y="735476"/>
                </a:cubicBezTo>
                <a:cubicBezTo>
                  <a:pt x="1330735" y="466951"/>
                  <a:pt x="1703691" y="245494"/>
                  <a:pt x="2095514" y="95128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FB5F3BA-58DF-40DA-AE44-974A00E06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739575 w 5261264"/>
              <a:gd name="connsiteY0" fmla="*/ 1369 h 4909930"/>
              <a:gd name="connsiteX1" fmla="*/ 3931992 w 5261264"/>
              <a:gd name="connsiteY1" fmla="*/ 357115 h 4909930"/>
              <a:gd name="connsiteX2" fmla="*/ 5228644 w 5261264"/>
              <a:gd name="connsiteY2" fmla="*/ 1704869 h 4909930"/>
              <a:gd name="connsiteX3" fmla="*/ 5261264 w 5261264"/>
              <a:gd name="connsiteY3" fmla="*/ 1769901 h 4909930"/>
              <a:gd name="connsiteX4" fmla="*/ 5261264 w 5261264"/>
              <a:gd name="connsiteY4" fmla="*/ 4640262 h 4909930"/>
              <a:gd name="connsiteX5" fmla="*/ 5239287 w 5261264"/>
              <a:gd name="connsiteY5" fmla="*/ 4674079 h 4909930"/>
              <a:gd name="connsiteX6" fmla="*/ 5039558 w 5261264"/>
              <a:gd name="connsiteY6" fmla="*/ 4893028 h 4909930"/>
              <a:gd name="connsiteX7" fmla="*/ 5018342 w 5261264"/>
              <a:gd name="connsiteY7" fmla="*/ 4909930 h 4909930"/>
              <a:gd name="connsiteX8" fmla="*/ 962510 w 5261264"/>
              <a:gd name="connsiteY8" fmla="*/ 4909930 h 4909930"/>
              <a:gd name="connsiteX9" fmla="*/ 821338 w 5261264"/>
              <a:gd name="connsiteY9" fmla="*/ 4707517 h 4909930"/>
              <a:gd name="connsiteX10" fmla="*/ 448558 w 5261264"/>
              <a:gd name="connsiteY10" fmla="*/ 3922606 h 4909930"/>
              <a:gd name="connsiteX11" fmla="*/ 221727 w 5261264"/>
              <a:gd name="connsiteY11" fmla="*/ 1588926 h 4909930"/>
              <a:gd name="connsiteX12" fmla="*/ 2739575 w 5261264"/>
              <a:gd name="connsiteY12" fmla="*/ 1369 h 490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46C99209-F1D7-054B-147D-7BB328C8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523" b="-3"/>
          <a:stretch/>
        </p:blipFill>
        <p:spPr>
          <a:xfrm>
            <a:off x="6930736" y="1948070"/>
            <a:ext cx="5261264" cy="4909930"/>
          </a:xfrm>
          <a:custGeom>
            <a:avLst/>
            <a:gdLst/>
            <a:ahLst/>
            <a:cxnLst/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5856" y="1391478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DFA90FA-6A55-434E-8B63-258E96C9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7988" y="1550504"/>
            <a:ext cx="5553707" cy="5307496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6A11B-8B89-6647-B3E7-8CACD1FA31E1}"/>
              </a:ext>
            </a:extLst>
          </p:cNvPr>
          <p:cNvSpPr txBox="1"/>
          <p:nvPr/>
        </p:nvSpPr>
        <p:spPr>
          <a:xfrm>
            <a:off x="1854530" y="4560634"/>
            <a:ext cx="2041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P" dirty="0"/>
              <a:t>Admin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86B668-9A8B-9D4B-A64D-DA65B71FA629}"/>
              </a:ext>
            </a:extLst>
          </p:cNvPr>
          <p:cNvSpPr txBox="1"/>
          <p:nvPr/>
        </p:nvSpPr>
        <p:spPr>
          <a:xfrm>
            <a:off x="8093458" y="5746463"/>
            <a:ext cx="3226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P" dirty="0"/>
              <a:t>Adding Students By Admin</a:t>
            </a:r>
          </a:p>
        </p:txBody>
      </p:sp>
    </p:spTree>
    <p:extLst>
      <p:ext uri="{BB962C8B-B14F-4D97-AF65-F5344CB8AC3E}">
        <p14:creationId xmlns:p14="http://schemas.microsoft.com/office/powerpoint/2010/main" val="1905053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173A27-0328-DCFF-539F-638BD20E0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525" y="651051"/>
            <a:ext cx="5760963" cy="4283519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9016F3-E320-9B74-84CF-9100194AE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8" y="687510"/>
            <a:ext cx="5457372" cy="4146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B3DA34-EB1B-885A-576C-1C3CF47118D4}"/>
              </a:ext>
            </a:extLst>
          </p:cNvPr>
          <p:cNvSpPr txBox="1"/>
          <p:nvPr/>
        </p:nvSpPr>
        <p:spPr>
          <a:xfrm>
            <a:off x="1947334" y="4464499"/>
            <a:ext cx="1752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P" dirty="0"/>
              <a:t>User Added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E13624-DBB2-027E-0721-399BF9F7186D}"/>
              </a:ext>
            </a:extLst>
          </p:cNvPr>
          <p:cNvSpPr txBox="1"/>
          <p:nvPr/>
        </p:nvSpPr>
        <p:spPr>
          <a:xfrm>
            <a:off x="7949290" y="444125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P" dirty="0"/>
              <a:t>Updating Grades</a:t>
            </a: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182285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2304D4-57C7-5803-323B-95E2B2D7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2" y="717271"/>
            <a:ext cx="5515428" cy="442078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5A6BFB-7B83-4F54-0C76-41B915A04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41102"/>
            <a:ext cx="5689600" cy="4273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FA6E50-3717-F85A-4EF6-19A9A3D32E50}"/>
              </a:ext>
            </a:extLst>
          </p:cNvPr>
          <p:cNvSpPr txBox="1"/>
          <p:nvPr/>
        </p:nvSpPr>
        <p:spPr>
          <a:xfrm>
            <a:off x="1524000" y="4829454"/>
            <a:ext cx="2670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P" dirty="0"/>
              <a:t>Deleting 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DECBE-6015-5EF3-2D8F-B85C91080C84}"/>
              </a:ext>
            </a:extLst>
          </p:cNvPr>
          <p:cNvSpPr txBox="1"/>
          <p:nvPr/>
        </p:nvSpPr>
        <p:spPr>
          <a:xfrm>
            <a:off x="7445828" y="46909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P" dirty="0"/>
              <a:t>Updating ECA </a:t>
            </a: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54038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1A74C97-ECC4-4C3A-988A-A72C1F8BB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4826316 w 6323162"/>
              <a:gd name="connsiteY1" fmla="*/ 0 h 5593660"/>
              <a:gd name="connsiteX2" fmla="*/ 4971508 w 6323162"/>
              <a:gd name="connsiteY2" fmla="*/ 75777 h 5593660"/>
              <a:gd name="connsiteX3" fmla="*/ 5577109 w 6323162"/>
              <a:gd name="connsiteY3" fmla="*/ 586873 h 5593660"/>
              <a:gd name="connsiteX4" fmla="*/ 6323162 w 6323162"/>
              <a:gd name="connsiteY4" fmla="*/ 2829148 h 5593660"/>
              <a:gd name="connsiteX5" fmla="*/ 5990836 w 6323162"/>
              <a:gd name="connsiteY5" fmla="*/ 3748729 h 5593660"/>
              <a:gd name="connsiteX6" fmla="*/ 5006899 w 6323162"/>
              <a:gd name="connsiteY6" fmla="*/ 4604992 h 5593660"/>
              <a:gd name="connsiteX7" fmla="*/ 4790566 w 6323162"/>
              <a:gd name="connsiteY7" fmla="*/ 4768788 h 5593660"/>
              <a:gd name="connsiteX8" fmla="*/ 3012943 w 6323162"/>
              <a:gd name="connsiteY8" fmla="*/ 5593660 h 5593660"/>
              <a:gd name="connsiteX9" fmla="*/ 671286 w 6323162"/>
              <a:gd name="connsiteY9" fmla="*/ 4252856 h 5593660"/>
              <a:gd name="connsiteX10" fmla="*/ 421733 w 6323162"/>
              <a:gd name="connsiteY10" fmla="*/ 3909839 h 5593660"/>
              <a:gd name="connsiteX11" fmla="*/ 48655 w 6323162"/>
              <a:gd name="connsiteY11" fmla="*/ 3351082 h 5593660"/>
              <a:gd name="connsiteX12" fmla="*/ 0 w 6323162"/>
              <a:gd name="connsiteY12" fmla="*/ 3239820 h 5593660"/>
              <a:gd name="connsiteX13" fmla="*/ 0 w 6323162"/>
              <a:gd name="connsiteY13" fmla="*/ 2248150 h 5593660"/>
              <a:gd name="connsiteX14" fmla="*/ 1658 w 6323162"/>
              <a:gd name="connsiteY14" fmla="*/ 2239520 h 5593660"/>
              <a:gd name="connsiteX15" fmla="*/ 225714 w 6323162"/>
              <a:gd name="connsiteY15" fmla="*/ 1665285 h 5593660"/>
              <a:gd name="connsiteX16" fmla="*/ 1050970 w 6323162"/>
              <a:gd name="connsiteY16" fmla="*/ 665214 h 5593660"/>
              <a:gd name="connsiteX17" fmla="*/ 1923692 w 6323162"/>
              <a:gd name="connsiteY17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4845538-85A5-4157-BE6D-976B564C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64848" cy="5708284"/>
          </a:xfrm>
          <a:custGeom>
            <a:avLst/>
            <a:gdLst>
              <a:gd name="connsiteX0" fmla="*/ 1939599 w 6464848"/>
              <a:gd name="connsiteY0" fmla="*/ 0 h 5708284"/>
              <a:gd name="connsiteX1" fmla="*/ 5078323 w 6464848"/>
              <a:gd name="connsiteY1" fmla="*/ 0 h 5708284"/>
              <a:gd name="connsiteX2" fmla="*/ 5286467 w 6464848"/>
              <a:gd name="connsiteY2" fmla="*/ 139359 h 5708284"/>
              <a:gd name="connsiteX3" fmla="*/ 5689190 w 6464848"/>
              <a:gd name="connsiteY3" fmla="*/ 517331 h 5708284"/>
              <a:gd name="connsiteX4" fmla="*/ 6464848 w 6464848"/>
              <a:gd name="connsiteY4" fmla="*/ 2842085 h 5708284"/>
              <a:gd name="connsiteX5" fmla="*/ 6119335 w 6464848"/>
              <a:gd name="connsiteY5" fmla="*/ 3795490 h 5708284"/>
              <a:gd name="connsiteX6" fmla="*/ 5096353 w 6464848"/>
              <a:gd name="connsiteY6" fmla="*/ 4683250 h 5708284"/>
              <a:gd name="connsiteX7" fmla="*/ 4871434 w 6464848"/>
              <a:gd name="connsiteY7" fmla="*/ 4853070 h 5708284"/>
              <a:gd name="connsiteX8" fmla="*/ 3023272 w 6464848"/>
              <a:gd name="connsiteY8" fmla="*/ 5708284 h 5708284"/>
              <a:gd name="connsiteX9" fmla="*/ 588693 w 6464848"/>
              <a:gd name="connsiteY9" fmla="*/ 4318161 h 5708284"/>
              <a:gd name="connsiteX10" fmla="*/ 329237 w 6464848"/>
              <a:gd name="connsiteY10" fmla="*/ 3962527 h 5708284"/>
              <a:gd name="connsiteX11" fmla="*/ 13473 w 6464848"/>
              <a:gd name="connsiteY11" fmla="*/ 3512885 h 5708284"/>
              <a:gd name="connsiteX12" fmla="*/ 0 w 6464848"/>
              <a:gd name="connsiteY12" fmla="*/ 3488661 h 5708284"/>
              <a:gd name="connsiteX13" fmla="*/ 0 w 6464848"/>
              <a:gd name="connsiteY13" fmla="*/ 1908302 h 5708284"/>
              <a:gd name="connsiteX14" fmla="*/ 125440 w 6464848"/>
              <a:gd name="connsiteY14" fmla="*/ 1635411 h 5708284"/>
              <a:gd name="connsiteX15" fmla="*/ 983444 w 6464848"/>
              <a:gd name="connsiteY15" fmla="*/ 598555 h 5708284"/>
              <a:gd name="connsiteX16" fmla="*/ 1890797 w 6464848"/>
              <a:gd name="connsiteY16" fmla="*/ 20682 h 570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64848" h="5708284">
                <a:moveTo>
                  <a:pt x="1939599" y="0"/>
                </a:moveTo>
                <a:lnTo>
                  <a:pt x="5078323" y="0"/>
                </a:lnTo>
                <a:lnTo>
                  <a:pt x="5286467" y="139359"/>
                </a:lnTo>
                <a:cubicBezTo>
                  <a:pt x="5432233" y="249007"/>
                  <a:pt x="5566813" y="375259"/>
                  <a:pt x="5689190" y="517331"/>
                </a:cubicBezTo>
                <a:cubicBezTo>
                  <a:pt x="6189409" y="1098274"/>
                  <a:pt x="6464848" y="1923865"/>
                  <a:pt x="6464848" y="2842085"/>
                </a:cubicBezTo>
                <a:cubicBezTo>
                  <a:pt x="6464848" y="3208427"/>
                  <a:pt x="6358240" y="3502446"/>
                  <a:pt x="6119335" y="3795490"/>
                </a:cubicBezTo>
                <a:cubicBezTo>
                  <a:pt x="5869441" y="4102029"/>
                  <a:pt x="5493956" y="4384365"/>
                  <a:pt x="5096353" y="4683250"/>
                </a:cubicBezTo>
                <a:cubicBezTo>
                  <a:pt x="5022997" y="4738327"/>
                  <a:pt x="4947215" y="4795352"/>
                  <a:pt x="4871434" y="4853070"/>
                </a:cubicBezTo>
                <a:cubicBezTo>
                  <a:pt x="4193107" y="5369621"/>
                  <a:pt x="3698028" y="5708284"/>
                  <a:pt x="3023272" y="5708284"/>
                </a:cubicBezTo>
                <a:cubicBezTo>
                  <a:pt x="1995150" y="5708284"/>
                  <a:pt x="1267020" y="5292568"/>
                  <a:pt x="588693" y="4318161"/>
                </a:cubicBezTo>
                <a:cubicBezTo>
                  <a:pt x="499925" y="4190622"/>
                  <a:pt x="413153" y="4074629"/>
                  <a:pt x="329237" y="3962527"/>
                </a:cubicBezTo>
                <a:cubicBezTo>
                  <a:pt x="198813" y="3788223"/>
                  <a:pt x="93797" y="3645290"/>
                  <a:pt x="13473" y="3512885"/>
                </a:cubicBezTo>
                <a:lnTo>
                  <a:pt x="0" y="3488661"/>
                </a:lnTo>
                <a:lnTo>
                  <a:pt x="0" y="1908302"/>
                </a:lnTo>
                <a:lnTo>
                  <a:pt x="125440" y="1635411"/>
                </a:lnTo>
                <a:cubicBezTo>
                  <a:pt x="327382" y="1254186"/>
                  <a:pt x="616093" y="905232"/>
                  <a:pt x="983444" y="598555"/>
                </a:cubicBezTo>
                <a:cubicBezTo>
                  <a:pt x="1254246" y="372407"/>
                  <a:pt x="1563179" y="175989"/>
                  <a:pt x="1890797" y="20682"/>
                </a:cubicBezTo>
                <a:close/>
              </a:path>
            </a:pathLst>
          </a:custGeom>
          <a:noFill/>
          <a:ln w="158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0D6D341F-4502-DC75-B2F4-C10C774CD2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36" r="5862" b="-2"/>
          <a:stretch/>
        </p:blipFill>
        <p:spPr>
          <a:xfrm>
            <a:off x="139209" y="10"/>
            <a:ext cx="5783636" cy="5285898"/>
          </a:xfrm>
          <a:custGeom>
            <a:avLst/>
            <a:gdLst/>
            <a:ahLst/>
            <a:cxnLst/>
            <a:rect l="l" t="t" r="r" b="b"/>
            <a:pathLst>
              <a:path w="5783636" h="5285908">
                <a:moveTo>
                  <a:pt x="2378772" y="0"/>
                </a:moveTo>
                <a:lnTo>
                  <a:pt x="4150472" y="0"/>
                </a:lnTo>
                <a:lnTo>
                  <a:pt x="4350263" y="78657"/>
                </a:lnTo>
                <a:cubicBezTo>
                  <a:pt x="4640935" y="213413"/>
                  <a:pt x="4896234" y="410101"/>
                  <a:pt x="5109084" y="663143"/>
                </a:cubicBezTo>
                <a:cubicBezTo>
                  <a:pt x="5544101" y="1180498"/>
                  <a:pt x="5783636" y="1915721"/>
                  <a:pt x="5783636" y="2733436"/>
                </a:cubicBezTo>
                <a:cubicBezTo>
                  <a:pt x="5783636" y="3059679"/>
                  <a:pt x="5690925" y="3321516"/>
                  <a:pt x="5483161" y="3582483"/>
                </a:cubicBezTo>
                <a:cubicBezTo>
                  <a:pt x="5265840" y="3855469"/>
                  <a:pt x="4939300" y="4106902"/>
                  <a:pt x="4593524" y="4373072"/>
                </a:cubicBezTo>
                <a:cubicBezTo>
                  <a:pt x="4529729" y="4422121"/>
                  <a:pt x="4463825" y="4472904"/>
                  <a:pt x="4397923" y="4524304"/>
                </a:cubicBezTo>
                <a:cubicBezTo>
                  <a:pt x="3808016" y="4984314"/>
                  <a:pt x="3377470" y="5285908"/>
                  <a:pt x="2790667" y="5285908"/>
                </a:cubicBezTo>
                <a:cubicBezTo>
                  <a:pt x="1896561" y="5285908"/>
                  <a:pt x="1263341" y="4915695"/>
                  <a:pt x="673434" y="4047944"/>
                </a:cubicBezTo>
                <a:cubicBezTo>
                  <a:pt x="596237" y="3934365"/>
                  <a:pt x="520776" y="3831069"/>
                  <a:pt x="447798" y="3731237"/>
                </a:cubicBezTo>
                <a:cubicBezTo>
                  <a:pt x="145335" y="3317303"/>
                  <a:pt x="0" y="3102038"/>
                  <a:pt x="0" y="2733436"/>
                </a:cubicBezTo>
                <a:cubicBezTo>
                  <a:pt x="0" y="2367436"/>
                  <a:pt x="91098" y="2005891"/>
                  <a:pt x="270565" y="1658841"/>
                </a:cubicBezTo>
                <a:cubicBezTo>
                  <a:pt x="446185" y="1319344"/>
                  <a:pt x="697263" y="1008586"/>
                  <a:pt x="1016729" y="735476"/>
                </a:cubicBezTo>
                <a:cubicBezTo>
                  <a:pt x="1330735" y="466951"/>
                  <a:pt x="1703691" y="245494"/>
                  <a:pt x="2095514" y="95128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FB5F3BA-58DF-40DA-AE44-974A00E06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739575 w 5261264"/>
              <a:gd name="connsiteY0" fmla="*/ 1369 h 4909930"/>
              <a:gd name="connsiteX1" fmla="*/ 3931992 w 5261264"/>
              <a:gd name="connsiteY1" fmla="*/ 357115 h 4909930"/>
              <a:gd name="connsiteX2" fmla="*/ 5228644 w 5261264"/>
              <a:gd name="connsiteY2" fmla="*/ 1704869 h 4909930"/>
              <a:gd name="connsiteX3" fmla="*/ 5261264 w 5261264"/>
              <a:gd name="connsiteY3" fmla="*/ 1769901 h 4909930"/>
              <a:gd name="connsiteX4" fmla="*/ 5261264 w 5261264"/>
              <a:gd name="connsiteY4" fmla="*/ 4640262 h 4909930"/>
              <a:gd name="connsiteX5" fmla="*/ 5239287 w 5261264"/>
              <a:gd name="connsiteY5" fmla="*/ 4674079 h 4909930"/>
              <a:gd name="connsiteX6" fmla="*/ 5039558 w 5261264"/>
              <a:gd name="connsiteY6" fmla="*/ 4893028 h 4909930"/>
              <a:gd name="connsiteX7" fmla="*/ 5018342 w 5261264"/>
              <a:gd name="connsiteY7" fmla="*/ 4909930 h 4909930"/>
              <a:gd name="connsiteX8" fmla="*/ 962510 w 5261264"/>
              <a:gd name="connsiteY8" fmla="*/ 4909930 h 4909930"/>
              <a:gd name="connsiteX9" fmla="*/ 821338 w 5261264"/>
              <a:gd name="connsiteY9" fmla="*/ 4707517 h 4909930"/>
              <a:gd name="connsiteX10" fmla="*/ 448558 w 5261264"/>
              <a:gd name="connsiteY10" fmla="*/ 3922606 h 4909930"/>
              <a:gd name="connsiteX11" fmla="*/ 221727 w 5261264"/>
              <a:gd name="connsiteY11" fmla="*/ 1588926 h 4909930"/>
              <a:gd name="connsiteX12" fmla="*/ 2739575 w 5261264"/>
              <a:gd name="connsiteY12" fmla="*/ 1369 h 490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35C22935-EA2E-93D3-FEB6-46C5BFF340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34" r="6669" b="-1"/>
          <a:stretch/>
        </p:blipFill>
        <p:spPr>
          <a:xfrm>
            <a:off x="6930736" y="1948070"/>
            <a:ext cx="5261264" cy="4909930"/>
          </a:xfrm>
          <a:custGeom>
            <a:avLst/>
            <a:gdLst/>
            <a:ahLst/>
            <a:cxnLst/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5856" y="1391478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DFA90FA-6A55-434E-8B63-258E96C9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7988" y="1550504"/>
            <a:ext cx="5553707" cy="5307496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65781-BFC9-DB40-A9E9-7644A02411F8}"/>
              </a:ext>
            </a:extLst>
          </p:cNvPr>
          <p:cNvSpPr txBox="1"/>
          <p:nvPr/>
        </p:nvSpPr>
        <p:spPr>
          <a:xfrm>
            <a:off x="2140323" y="5970989"/>
            <a:ext cx="7051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P" dirty="0"/>
              <a:t>ECA Participation and Grades Overview  from Admin panel</a:t>
            </a:r>
          </a:p>
        </p:txBody>
      </p:sp>
    </p:spTree>
    <p:extLst>
      <p:ext uri="{BB962C8B-B14F-4D97-AF65-F5344CB8AC3E}">
        <p14:creationId xmlns:p14="http://schemas.microsoft.com/office/powerpoint/2010/main" val="531789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A067D-0AC3-695C-0D14-D4D7CBB0739C}"/>
              </a:ext>
            </a:extLst>
          </p:cNvPr>
          <p:cNvSpPr txBox="1"/>
          <p:nvPr/>
        </p:nvSpPr>
        <p:spPr>
          <a:xfrm>
            <a:off x="226081" y="1371576"/>
            <a:ext cx="7476051" cy="4114846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 sz="900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📌 Conclusion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 sz="9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900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Student Profile Management System</a:t>
            </a:r>
            <a:r>
              <a:rPr lang="en-US" sz="9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 successfully demonstrates the integration of essential programming concepts such as </a:t>
            </a:r>
            <a:r>
              <a:rPr lang="en-US" sz="900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Object-Oriented Programming (OOP)</a:t>
            </a:r>
            <a:r>
              <a:rPr lang="en-US" sz="9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900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file handling</a:t>
            </a:r>
            <a:r>
              <a:rPr lang="en-US" sz="9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, and </a:t>
            </a:r>
            <a:r>
              <a:rPr lang="en-US" sz="900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modular design</a:t>
            </a:r>
            <a:r>
              <a:rPr lang="en-US" sz="9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 in a real-world application. By using plain text files for data storage, the project maintains simplicity while still showcasing a full range of functionalities such as login authentication, role-based access, and data management for both admin and student users.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 sz="9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The system not only fulfills all the basic requirements outlined in the task but also incorporates creative features such as </a:t>
            </a:r>
            <a:r>
              <a:rPr lang="en-US" sz="900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data visualization</a:t>
            </a:r>
            <a:r>
              <a:rPr lang="en-US" sz="9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900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analytical insights</a:t>
            </a:r>
            <a:r>
              <a:rPr lang="en-US" sz="9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, which enhance the overall usability and value of the application.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9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This project lays a strong foundation for more advanced systems and could be further extended with a </a:t>
            </a:r>
            <a:r>
              <a:rPr lang="en-US" sz="900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graphical interface</a:t>
            </a:r>
            <a:r>
              <a:rPr lang="en-US" sz="9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900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password encryption</a:t>
            </a:r>
            <a:r>
              <a:rPr lang="en-US" sz="9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, or </a:t>
            </a:r>
            <a:r>
              <a:rPr lang="en-US" sz="900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database integration</a:t>
            </a:r>
            <a:r>
              <a:rPr lang="en-US" sz="9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 to make it production-ready.</a:t>
            </a:r>
          </a:p>
        </p:txBody>
      </p:sp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0DE61BA2-C6EA-1323-8490-2B0E75EA1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7967" y="1934660"/>
            <a:ext cx="2988679" cy="298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72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438D83-A73F-DCB3-C43B-43857EAB81A9}"/>
              </a:ext>
            </a:extLst>
          </p:cNvPr>
          <p:cNvSpPr txBox="1"/>
          <p:nvPr/>
        </p:nvSpPr>
        <p:spPr>
          <a:xfrm>
            <a:off x="1081825" y="1392171"/>
            <a:ext cx="96076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Acknowledgments</a:t>
            </a:r>
          </a:p>
          <a:p>
            <a:pPr>
              <a:buNone/>
            </a:pPr>
            <a:r>
              <a:rPr lang="en-US" dirty="0"/>
              <a:t>I would like to extend my heartfelt thanks to </a:t>
            </a:r>
            <a:r>
              <a:rPr lang="en-US" b="1" dirty="0"/>
              <a:t>Mr. Sudan </a:t>
            </a:r>
            <a:r>
              <a:rPr lang="en-US" b="1" dirty="0" err="1"/>
              <a:t>Pudasaini</a:t>
            </a:r>
            <a:r>
              <a:rPr lang="en-US" dirty="0"/>
              <a:t>, my instructor, for his continuous guidance, support, and motivation throughout the development of this project. His expertise and feedback were instrumental in shaping the </a:t>
            </a:r>
            <a:r>
              <a:rPr lang="en-US" b="1" dirty="0"/>
              <a:t>Student Profile Management System</a:t>
            </a:r>
            <a:r>
              <a:rPr lang="en-US" dirty="0"/>
              <a:t> into a well-rounded and functional application.</a:t>
            </a:r>
          </a:p>
          <a:p>
            <a:pPr>
              <a:buNone/>
            </a:pPr>
            <a:r>
              <a:rPr lang="en-US" dirty="0"/>
              <a:t>I am also grateful to my team members — </a:t>
            </a:r>
            <a:r>
              <a:rPr lang="en-US" b="1" dirty="0"/>
              <a:t>Divyashi Karna</a:t>
            </a:r>
            <a:r>
              <a:rPr lang="en-US" dirty="0"/>
              <a:t>, </a:t>
            </a:r>
            <a:r>
              <a:rPr lang="en-US" b="1" dirty="0"/>
              <a:t>Rajan Yadav</a:t>
            </a:r>
            <a:r>
              <a:rPr lang="en-US" dirty="0"/>
              <a:t>, and </a:t>
            </a:r>
            <a:r>
              <a:rPr lang="en-US" b="1" dirty="0"/>
              <a:t>Krishna Yadav</a:t>
            </a:r>
            <a:r>
              <a:rPr lang="en-US" dirty="0"/>
              <a:t> — for their collaboration, ideas, and dedication throughout the project. This system would not have been possible without our collective effort and teamwork.</a:t>
            </a:r>
          </a:p>
          <a:p>
            <a:r>
              <a:rPr lang="en-US" dirty="0"/>
              <a:t>Lastly, I appreciate the encouragement and input from my classmates, as well as the wealth of knowledge shared by the open-source programming community.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D9784-3E66-187E-CED6-A24E6C9629AC}"/>
              </a:ext>
            </a:extLst>
          </p:cNvPr>
          <p:cNvSpPr txBox="1"/>
          <p:nvPr/>
        </p:nvSpPr>
        <p:spPr>
          <a:xfrm>
            <a:off x="1081825" y="5692462"/>
            <a:ext cx="610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/SurajMehta0818/</a:t>
            </a:r>
            <a:r>
              <a:rPr lang="en-US" dirty="0" err="1"/>
              <a:t>FODS_Portfolio</a:t>
            </a:r>
            <a:endParaRPr lang="en-NP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60CFE-6D33-D615-AFF0-A7463B5E6821}"/>
              </a:ext>
            </a:extLst>
          </p:cNvPr>
          <p:cNvSpPr txBox="1"/>
          <p:nvPr/>
        </p:nvSpPr>
        <p:spPr>
          <a:xfrm>
            <a:off x="1051122" y="5323130"/>
            <a:ext cx="2889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P" dirty="0"/>
              <a:t>Repo Link of GitHub </a:t>
            </a:r>
          </a:p>
        </p:txBody>
      </p:sp>
    </p:spTree>
    <p:extLst>
      <p:ext uri="{BB962C8B-B14F-4D97-AF65-F5344CB8AC3E}">
        <p14:creationId xmlns:p14="http://schemas.microsoft.com/office/powerpoint/2010/main" val="2954693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2805B5-24E5-1464-B6D9-0DE8F888B8C5}"/>
              </a:ext>
            </a:extLst>
          </p:cNvPr>
          <p:cNvSpPr txBox="1"/>
          <p:nvPr/>
        </p:nvSpPr>
        <p:spPr>
          <a:xfrm>
            <a:off x="1980210" y="1274341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P" dirty="0"/>
              <a:t>📂 </a:t>
            </a:r>
            <a:r>
              <a:rPr lang="en-US" dirty="0"/>
              <a:t>File Structure</a:t>
            </a:r>
            <a:endParaRPr lang="en-NP" dirty="0"/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ED4AA25C-2FA8-BF9A-5F68-F3209D91B790}"/>
              </a:ext>
            </a:extLst>
          </p:cNvPr>
          <p:cNvGraphicFramePr/>
          <p:nvPr/>
        </p:nvGraphicFramePr>
        <p:xfrm>
          <a:off x="1897083" y="1890340"/>
          <a:ext cx="7638803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9887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1C930A-20C1-2E91-4283-A491CAB56661}"/>
              </a:ext>
            </a:extLst>
          </p:cNvPr>
          <p:cNvSpPr txBox="1"/>
          <p:nvPr/>
        </p:nvSpPr>
        <p:spPr>
          <a:xfrm>
            <a:off x="819398" y="191094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NP" b="1" dirty="0"/>
              <a:t>🔐 </a:t>
            </a:r>
            <a:r>
              <a:rPr lang="en-US" b="1" dirty="0"/>
              <a:t>Login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Prompts for username and password.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Checks against </a:t>
            </a:r>
            <a:r>
              <a:rPr lang="en-US" dirty="0" err="1"/>
              <a:t>passwords.txt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 success: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Loads profile from </a:t>
            </a:r>
            <a:r>
              <a:rPr lang="en-US" dirty="0" err="1"/>
              <a:t>users.txt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Redirects to either </a:t>
            </a:r>
            <a:r>
              <a:rPr lang="en-US" b="1" dirty="0"/>
              <a:t>Admin</a:t>
            </a:r>
            <a:r>
              <a:rPr lang="en-US" dirty="0"/>
              <a:t> or </a:t>
            </a:r>
            <a:r>
              <a:rPr lang="en-US" b="1" dirty="0"/>
              <a:t>Student</a:t>
            </a:r>
            <a:r>
              <a:rPr lang="en-US" dirty="0"/>
              <a:t> dashboard.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 failure: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Displays error and prompts again.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7F7D0-7BF6-6DD9-ADDE-20CC11B52C90}"/>
              </a:ext>
            </a:extLst>
          </p:cNvPr>
          <p:cNvSpPr txBox="1"/>
          <p:nvPr/>
        </p:nvSpPr>
        <p:spPr>
          <a:xfrm>
            <a:off x="819398" y="2927422"/>
            <a:ext cx="78607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NP" b="1" dirty="0"/>
              <a:t>🧑‍💼 </a:t>
            </a:r>
            <a:r>
              <a:rPr lang="en-US" b="1" dirty="0"/>
              <a:t>Admin Functionalities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Add New Users:</a:t>
            </a:r>
            <a:r>
              <a:rPr lang="en-US" dirty="0"/>
              <a:t> Assigns unique ID, stores info in all relevant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Modify/Delete Users:</a:t>
            </a:r>
            <a:r>
              <a:rPr lang="en-US" dirty="0"/>
              <a:t> Update/delete user data across all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View Data Insights: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 grades per subject.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Most active students in ECA.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Optional: Pie/bar charts using matplotlib.</a:t>
            </a:r>
          </a:p>
          <a:p>
            <a:endParaRPr lang="en-NP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53CB4F-EB1E-C40C-499F-F444A23AB273}"/>
              </a:ext>
            </a:extLst>
          </p:cNvPr>
          <p:cNvSpPr txBox="1"/>
          <p:nvPr/>
        </p:nvSpPr>
        <p:spPr>
          <a:xfrm>
            <a:off x="819398" y="5189578"/>
            <a:ext cx="60979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NP" b="1" dirty="0"/>
              <a:t>🎓 </a:t>
            </a:r>
            <a:r>
              <a:rPr lang="en-US" b="1" dirty="0"/>
              <a:t>Student Functionalities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Update Profile:</a:t>
            </a:r>
            <a:r>
              <a:rPr lang="en-US" dirty="0"/>
              <a:t> Modify personal details in </a:t>
            </a:r>
            <a:r>
              <a:rPr lang="en-US" dirty="0" err="1"/>
              <a:t>users.txt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View Grades:</a:t>
            </a:r>
            <a:r>
              <a:rPr lang="en-US" dirty="0"/>
              <a:t> Subject-wise marks from </a:t>
            </a:r>
            <a:r>
              <a:rPr lang="en-US" dirty="0" err="1"/>
              <a:t>grades.txt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View ECA Participation:</a:t>
            </a:r>
            <a:r>
              <a:rPr lang="en-US" dirty="0"/>
              <a:t> Info from </a:t>
            </a:r>
            <a:r>
              <a:rPr lang="en-US" dirty="0" err="1"/>
              <a:t>eca.txt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226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A8386-5B3E-A988-A9D7-C616649B86E8}"/>
              </a:ext>
            </a:extLst>
          </p:cNvPr>
          <p:cNvSpPr txBox="1"/>
          <p:nvPr/>
        </p:nvSpPr>
        <p:spPr>
          <a:xfrm>
            <a:off x="1254826" y="69504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NP" b="1" dirty="0"/>
              <a:t>🔧 </a:t>
            </a:r>
            <a:r>
              <a:rPr lang="en-US" b="1" dirty="0"/>
              <a:t>Technologies 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Language:</a:t>
            </a:r>
            <a:r>
              <a:rPr lang="en-US" dirty="0"/>
              <a:t> Python 3.x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Libraries: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pandas, matplotlib, </a:t>
            </a:r>
            <a:r>
              <a:rPr lang="en-US" dirty="0" err="1"/>
              <a:t>os</a:t>
            </a:r>
            <a:r>
              <a:rPr lang="en-US" dirty="0"/>
              <a:t> , </a:t>
            </a:r>
            <a:r>
              <a:rPr lang="en-US" dirty="0" err="1"/>
              <a:t>tkinter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Concepts: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OOP, file handling, error handling, modular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299D9-96F9-3F38-9784-B6C10D8892B1}"/>
              </a:ext>
            </a:extLst>
          </p:cNvPr>
          <p:cNvSpPr txBox="1"/>
          <p:nvPr/>
        </p:nvSpPr>
        <p:spPr>
          <a:xfrm>
            <a:off x="1254826" y="3429000"/>
            <a:ext cx="60979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⚠️ Exception Handling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Handles: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FileNotFound</a:t>
            </a:r>
            <a:r>
              <a:rPr lang="en-US" dirty="0"/>
              <a:t>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Incorrect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Duplicate IDs or usernames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Uses try-except blocks in all file and input-sensitive areas.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585C5-986E-0696-E722-C9A517155861}"/>
              </a:ext>
            </a:extLst>
          </p:cNvPr>
          <p:cNvSpPr txBox="1"/>
          <p:nvPr/>
        </p:nvSpPr>
        <p:spPr>
          <a:xfrm>
            <a:off x="1254826" y="5885645"/>
            <a:ext cx="560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dirty="0"/>
              <a:t>Source code :</a:t>
            </a:r>
          </a:p>
        </p:txBody>
      </p:sp>
    </p:spTree>
    <p:extLst>
      <p:ext uri="{BB962C8B-B14F-4D97-AF65-F5344CB8AC3E}">
        <p14:creationId xmlns:p14="http://schemas.microsoft.com/office/powerpoint/2010/main" val="1264735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5C2C047-799E-B873-FF86-26B7CF6657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20" r="34633"/>
          <a:stretch/>
        </p:blipFill>
        <p:spPr>
          <a:xfrm>
            <a:off x="20" y="-1"/>
            <a:ext cx="6073118" cy="6858000"/>
          </a:xfrm>
          <a:prstGeom prst="rect">
            <a:avLst/>
          </a:prstGeom>
        </p:spPr>
      </p:pic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D695840-F3A1-DF4F-65F5-E3EEE296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50" r="41403"/>
          <a:stretch/>
        </p:blipFill>
        <p:spPr>
          <a:xfrm>
            <a:off x="6118861" y="10"/>
            <a:ext cx="607314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48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FD8AA85-6334-AC4B-5AF9-0EF74118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0" r="42463"/>
          <a:stretch/>
        </p:blipFill>
        <p:spPr>
          <a:xfrm>
            <a:off x="20" y="-1"/>
            <a:ext cx="6073118" cy="6858000"/>
          </a:xfrm>
          <a:prstGeom prst="rect">
            <a:avLst/>
          </a:prstGeom>
        </p:spPr>
      </p:pic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3AD52FD-7487-BE02-19C5-E3583F9CB2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48" r="41205"/>
          <a:stretch/>
        </p:blipFill>
        <p:spPr>
          <a:xfrm>
            <a:off x="6118861" y="10"/>
            <a:ext cx="607314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2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27A09DF-B34B-2AED-F767-C1E5B0F1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67" y="618186"/>
            <a:ext cx="5291666" cy="5769734"/>
          </a:xfrm>
          <a:prstGeom prst="rect">
            <a:avLst/>
          </a:prstGeom>
        </p:spPr>
      </p:pic>
      <p:pic>
        <p:nvPicPr>
          <p:cNvPr id="13" name="Picture 1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62FC0E5-F873-CB97-CB40-35A5AAAE5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18185"/>
            <a:ext cx="5452533" cy="576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13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D7EDAB2-B113-C473-7427-0651471E3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003" y="1000125"/>
            <a:ext cx="7772400" cy="4857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BBE92-6A57-CAA1-0B0F-98090A3A5228}"/>
              </a:ext>
            </a:extLst>
          </p:cNvPr>
          <p:cNvSpPr txBox="1"/>
          <p:nvPr/>
        </p:nvSpPr>
        <p:spPr>
          <a:xfrm>
            <a:off x="1949003" y="630793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P" dirty="0"/>
              <a:t>User_view.py upto here</a:t>
            </a:r>
          </a:p>
        </p:txBody>
      </p:sp>
    </p:spTree>
    <p:extLst>
      <p:ext uri="{BB962C8B-B14F-4D97-AF65-F5344CB8AC3E}">
        <p14:creationId xmlns:p14="http://schemas.microsoft.com/office/powerpoint/2010/main" val="234636585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791</Words>
  <Application>Microsoft Macintosh PowerPoint</Application>
  <PresentationFormat>Widescreen</PresentationFormat>
  <Paragraphs>104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Meiryo</vt:lpstr>
      <vt:lpstr>Arial</vt:lpstr>
      <vt:lpstr>Corbel</vt:lpstr>
      <vt:lpstr>SketchLinesVTI</vt:lpstr>
      <vt:lpstr>Student Profile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Suraj Mehta (Student)</dc:creator>
  <cp:lastModifiedBy>Suraj Mehta (Student)</cp:lastModifiedBy>
  <cp:revision>1</cp:revision>
  <dcterms:created xsi:type="dcterms:W3CDTF">2025-04-15T18:35:02Z</dcterms:created>
  <dcterms:modified xsi:type="dcterms:W3CDTF">2025-04-15T20:04:57Z</dcterms:modified>
</cp:coreProperties>
</file>